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ink/inkAction1.xml" ContentType="application/vnd.ms-office.inkAction+xml"/>
  <Override PartName="/ppt/ink/inkAction2.xml" ContentType="application/vnd.ms-office.inkAction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ink/inkAction3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31"/>
  </p:notesMasterIdLst>
  <p:sldIdLst>
    <p:sldId id="256" r:id="rId2"/>
    <p:sldId id="294" r:id="rId3"/>
    <p:sldId id="257" r:id="rId4"/>
    <p:sldId id="270" r:id="rId5"/>
    <p:sldId id="308" r:id="rId6"/>
    <p:sldId id="259" r:id="rId7"/>
    <p:sldId id="260" r:id="rId8"/>
    <p:sldId id="309" r:id="rId9"/>
    <p:sldId id="265" r:id="rId10"/>
    <p:sldId id="262" r:id="rId11"/>
    <p:sldId id="302" r:id="rId12"/>
    <p:sldId id="304" r:id="rId13"/>
    <p:sldId id="268" r:id="rId14"/>
    <p:sldId id="267" r:id="rId15"/>
    <p:sldId id="263" r:id="rId16"/>
    <p:sldId id="264" r:id="rId17"/>
    <p:sldId id="296" r:id="rId18"/>
    <p:sldId id="269" r:id="rId19"/>
    <p:sldId id="317" r:id="rId20"/>
    <p:sldId id="313" r:id="rId21"/>
    <p:sldId id="307" r:id="rId22"/>
    <p:sldId id="311" r:id="rId23"/>
    <p:sldId id="312" r:id="rId24"/>
    <p:sldId id="310" r:id="rId25"/>
    <p:sldId id="272" r:id="rId26"/>
    <p:sldId id="293" r:id="rId27"/>
    <p:sldId id="314" r:id="rId28"/>
    <p:sldId id="315" r:id="rId29"/>
    <p:sldId id="31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85"/>
    <p:restoredTop sz="82030"/>
  </p:normalViewPr>
  <p:slideViewPr>
    <p:cSldViewPr snapToGrid="0" snapToObjects="1">
      <p:cViewPr varScale="1">
        <p:scale>
          <a:sx n="71" d="100"/>
          <a:sy n="71" d="100"/>
        </p:scale>
        <p:origin x="8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EFFA9-A89C-470F-BB63-FE4F66F6C53B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B4A2FB9-FAEF-4B9D-8BA0-DD6F2791B043}">
      <dgm:prSet/>
      <dgm:spPr/>
      <dgm:t>
        <a:bodyPr/>
        <a:lstStyle/>
        <a:p>
          <a:r>
            <a:rPr lang="sr-Cyrl-RS" dirty="0"/>
            <a:t>Представљају групу </a:t>
          </a:r>
          <a:r>
            <a:rPr lang="sr-Cyrl-RS" dirty="0" err="1"/>
            <a:t>соматских</a:t>
          </a:r>
          <a:r>
            <a:rPr lang="sr-Cyrl-RS" dirty="0"/>
            <a:t> болести у којима психолошки чиниоци имају значајну улогу, више него у етиологији других телесних феномена</a:t>
          </a:r>
          <a:endParaRPr lang="en-US" dirty="0"/>
        </a:p>
      </dgm:t>
    </dgm:pt>
    <dgm:pt modelId="{BE9224E3-B757-47EF-AD61-A0893AD85EFF}" type="parTrans" cxnId="{F7181B19-6993-4B4E-A8D1-C9066DE9400D}">
      <dgm:prSet/>
      <dgm:spPr/>
      <dgm:t>
        <a:bodyPr/>
        <a:lstStyle/>
        <a:p>
          <a:endParaRPr lang="en-US"/>
        </a:p>
      </dgm:t>
    </dgm:pt>
    <dgm:pt modelId="{6524118E-060E-4B91-9961-1F5A12B72B01}" type="sibTrans" cxnId="{F7181B19-6993-4B4E-A8D1-C9066DE9400D}">
      <dgm:prSet/>
      <dgm:spPr/>
      <dgm:t>
        <a:bodyPr/>
        <a:lstStyle/>
        <a:p>
          <a:endParaRPr lang="en-US"/>
        </a:p>
      </dgm:t>
    </dgm:pt>
    <dgm:pt modelId="{C79C155E-3A1A-458A-8F75-AF194B9788C8}">
      <dgm:prSet/>
      <dgm:spPr/>
      <dgm:t>
        <a:bodyPr/>
        <a:lstStyle/>
        <a:p>
          <a:r>
            <a:rPr lang="sr-Cyrl-RS"/>
            <a:t>У пракси:</a:t>
          </a:r>
          <a:endParaRPr lang="en-US"/>
        </a:p>
      </dgm:t>
    </dgm:pt>
    <dgm:pt modelId="{4C46385F-1876-4736-8EF1-43943997F586}" type="parTrans" cxnId="{3D357555-9A9E-4419-8334-9C0B3A6BE5CD}">
      <dgm:prSet/>
      <dgm:spPr/>
      <dgm:t>
        <a:bodyPr/>
        <a:lstStyle/>
        <a:p>
          <a:endParaRPr lang="en-US"/>
        </a:p>
      </dgm:t>
    </dgm:pt>
    <dgm:pt modelId="{F537D706-D5DA-4B6A-A073-4E9E9C9EBDFE}" type="sibTrans" cxnId="{3D357555-9A9E-4419-8334-9C0B3A6BE5CD}">
      <dgm:prSet/>
      <dgm:spPr/>
      <dgm:t>
        <a:bodyPr/>
        <a:lstStyle/>
        <a:p>
          <a:endParaRPr lang="en-US"/>
        </a:p>
      </dgm:t>
    </dgm:pt>
    <dgm:pt modelId="{1DE25CC0-B33E-4D15-8530-E207E0C1D569}">
      <dgm:prSet/>
      <dgm:spPr/>
      <dgm:t>
        <a:bodyPr/>
        <a:lstStyle/>
        <a:p>
          <a:r>
            <a:rPr lang="sr-Cyrl-RS" u="sng" dirty="0"/>
            <a:t>функционалне:</a:t>
          </a:r>
          <a:r>
            <a:rPr lang="sr-Cyrl-RS" dirty="0"/>
            <a:t> </a:t>
          </a:r>
          <a:endParaRPr lang="en-US" dirty="0"/>
        </a:p>
        <a:p>
          <a:r>
            <a:rPr lang="sr-Cyrl-RS" i="0" dirty="0"/>
            <a:t>које немају органски супстрат</a:t>
          </a:r>
          <a:endParaRPr lang="en-US" dirty="0"/>
        </a:p>
      </dgm:t>
    </dgm:pt>
    <dgm:pt modelId="{53CE4FA3-E815-4B27-9FE7-F484265B8FD4}" type="parTrans" cxnId="{E66FEF96-662C-4528-A0FD-C41993F6F1EA}">
      <dgm:prSet/>
      <dgm:spPr/>
      <dgm:t>
        <a:bodyPr/>
        <a:lstStyle/>
        <a:p>
          <a:endParaRPr lang="en-US"/>
        </a:p>
      </dgm:t>
    </dgm:pt>
    <dgm:pt modelId="{90DBD2C2-BB7B-4541-A67D-D38B251102EF}" type="sibTrans" cxnId="{E66FEF96-662C-4528-A0FD-C41993F6F1EA}">
      <dgm:prSet/>
      <dgm:spPr/>
      <dgm:t>
        <a:bodyPr/>
        <a:lstStyle/>
        <a:p>
          <a:endParaRPr lang="en-US"/>
        </a:p>
      </dgm:t>
    </dgm:pt>
    <dgm:pt modelId="{D896A1D6-2D03-448D-BABA-E45CFDF85935}">
      <dgm:prSet/>
      <dgm:spPr/>
      <dgm:t>
        <a:bodyPr/>
        <a:lstStyle/>
        <a:p>
          <a:r>
            <a:rPr lang="sr-Cyrl-RS" u="sng" dirty="0"/>
            <a:t>у ужем смислу:</a:t>
          </a:r>
          <a:r>
            <a:rPr lang="sr-Cyrl-RS" dirty="0"/>
            <a:t> </a:t>
          </a:r>
          <a:endParaRPr lang="en-US" dirty="0"/>
        </a:p>
        <a:p>
          <a:r>
            <a:rPr lang="sr-Cyrl-RS" i="0" dirty="0"/>
            <a:t>код којих се може доказати органска </a:t>
          </a:r>
          <a:r>
            <a:rPr lang="sr-Cyrl-RS" i="0" dirty="0" err="1"/>
            <a:t>лезија</a:t>
          </a:r>
          <a:endParaRPr lang="en-US" dirty="0"/>
        </a:p>
      </dgm:t>
    </dgm:pt>
    <dgm:pt modelId="{EF6643BE-15D7-42F4-B6CC-340BD135964C}" type="parTrans" cxnId="{2A33BADE-A23C-4727-AA38-6BCFC61A5F9B}">
      <dgm:prSet/>
      <dgm:spPr/>
      <dgm:t>
        <a:bodyPr/>
        <a:lstStyle/>
        <a:p>
          <a:endParaRPr lang="en-US"/>
        </a:p>
      </dgm:t>
    </dgm:pt>
    <dgm:pt modelId="{C7A23007-F061-4DE8-A475-EFDC3462241E}" type="sibTrans" cxnId="{2A33BADE-A23C-4727-AA38-6BCFC61A5F9B}">
      <dgm:prSet/>
      <dgm:spPr/>
      <dgm:t>
        <a:bodyPr/>
        <a:lstStyle/>
        <a:p>
          <a:endParaRPr lang="en-US"/>
        </a:p>
      </dgm:t>
    </dgm:pt>
    <dgm:pt modelId="{EC478FC7-C219-7547-A4BE-0BCCF22F7787}" type="pres">
      <dgm:prSet presAssocID="{4A0EFFA9-A89C-470F-BB63-FE4F66F6C53B}" presName="Name0" presStyleCnt="0">
        <dgm:presLayoutVars>
          <dgm:dir/>
          <dgm:animLvl val="lvl"/>
          <dgm:resizeHandles val="exact"/>
        </dgm:presLayoutVars>
      </dgm:prSet>
      <dgm:spPr/>
    </dgm:pt>
    <dgm:pt modelId="{BD62C375-CCC4-B347-99B3-7352E76F15E5}" type="pres">
      <dgm:prSet presAssocID="{C79C155E-3A1A-458A-8F75-AF194B9788C8}" presName="boxAndChildren" presStyleCnt="0"/>
      <dgm:spPr/>
    </dgm:pt>
    <dgm:pt modelId="{15768DAC-F612-2440-ADA1-C0930C35BD8B}" type="pres">
      <dgm:prSet presAssocID="{C79C155E-3A1A-458A-8F75-AF194B9788C8}" presName="parentTextBox" presStyleLbl="node1" presStyleIdx="0" presStyleCnt="2"/>
      <dgm:spPr/>
    </dgm:pt>
    <dgm:pt modelId="{F3375C44-A245-704B-9774-93C3AAFDD6D7}" type="pres">
      <dgm:prSet presAssocID="{C79C155E-3A1A-458A-8F75-AF194B9788C8}" presName="entireBox" presStyleLbl="node1" presStyleIdx="0" presStyleCnt="2"/>
      <dgm:spPr/>
    </dgm:pt>
    <dgm:pt modelId="{20D67A8C-0B43-074A-9A6F-D3C2C8E2460C}" type="pres">
      <dgm:prSet presAssocID="{C79C155E-3A1A-458A-8F75-AF194B9788C8}" presName="descendantBox" presStyleCnt="0"/>
      <dgm:spPr/>
    </dgm:pt>
    <dgm:pt modelId="{2D0EAC57-293B-4940-9D05-35A84256AF14}" type="pres">
      <dgm:prSet presAssocID="{1DE25CC0-B33E-4D15-8530-E207E0C1D569}" presName="childTextBox" presStyleLbl="fgAccFollowNode1" presStyleIdx="0" presStyleCnt="2">
        <dgm:presLayoutVars>
          <dgm:bulletEnabled val="1"/>
        </dgm:presLayoutVars>
      </dgm:prSet>
      <dgm:spPr/>
    </dgm:pt>
    <dgm:pt modelId="{54CDC6EE-6DC0-4549-9064-6B76B6729A9D}" type="pres">
      <dgm:prSet presAssocID="{D896A1D6-2D03-448D-BABA-E45CFDF85935}" presName="childTextBox" presStyleLbl="fgAccFollowNode1" presStyleIdx="1" presStyleCnt="2">
        <dgm:presLayoutVars>
          <dgm:bulletEnabled val="1"/>
        </dgm:presLayoutVars>
      </dgm:prSet>
      <dgm:spPr/>
    </dgm:pt>
    <dgm:pt modelId="{81A2A893-ED2B-8243-A4C6-5399E8D9AFD6}" type="pres">
      <dgm:prSet presAssocID="{6524118E-060E-4B91-9961-1F5A12B72B01}" presName="sp" presStyleCnt="0"/>
      <dgm:spPr/>
    </dgm:pt>
    <dgm:pt modelId="{C232B7AA-3F6E-3E43-9F2F-F81277BD68D9}" type="pres">
      <dgm:prSet presAssocID="{AB4A2FB9-FAEF-4B9D-8BA0-DD6F2791B043}" presName="arrowAndChildren" presStyleCnt="0"/>
      <dgm:spPr/>
    </dgm:pt>
    <dgm:pt modelId="{293AC5FD-F55E-1E4C-B5A7-42F929A3D42B}" type="pres">
      <dgm:prSet presAssocID="{AB4A2FB9-FAEF-4B9D-8BA0-DD6F2791B043}" presName="parentTextArrow" presStyleLbl="node1" presStyleIdx="1" presStyleCnt="2"/>
      <dgm:spPr/>
    </dgm:pt>
  </dgm:ptLst>
  <dgm:cxnLst>
    <dgm:cxn modelId="{332FB80A-FE7B-C64F-9F5F-F8675F69CC57}" type="presOf" srcId="{D896A1D6-2D03-448D-BABA-E45CFDF85935}" destId="{54CDC6EE-6DC0-4549-9064-6B76B6729A9D}" srcOrd="0" destOrd="0" presId="urn:microsoft.com/office/officeart/2005/8/layout/process4"/>
    <dgm:cxn modelId="{427CFE0E-114F-1349-8A73-EA7CA889B2F5}" type="presOf" srcId="{1DE25CC0-B33E-4D15-8530-E207E0C1D569}" destId="{2D0EAC57-293B-4940-9D05-35A84256AF14}" srcOrd="0" destOrd="0" presId="urn:microsoft.com/office/officeart/2005/8/layout/process4"/>
    <dgm:cxn modelId="{F7181B19-6993-4B4E-A8D1-C9066DE9400D}" srcId="{4A0EFFA9-A89C-470F-BB63-FE4F66F6C53B}" destId="{AB4A2FB9-FAEF-4B9D-8BA0-DD6F2791B043}" srcOrd="0" destOrd="0" parTransId="{BE9224E3-B757-47EF-AD61-A0893AD85EFF}" sibTransId="{6524118E-060E-4B91-9961-1F5A12B72B01}"/>
    <dgm:cxn modelId="{3D357555-9A9E-4419-8334-9C0B3A6BE5CD}" srcId="{4A0EFFA9-A89C-470F-BB63-FE4F66F6C53B}" destId="{C79C155E-3A1A-458A-8F75-AF194B9788C8}" srcOrd="1" destOrd="0" parTransId="{4C46385F-1876-4736-8EF1-43943997F586}" sibTransId="{F537D706-D5DA-4B6A-A073-4E9E9C9EBDFE}"/>
    <dgm:cxn modelId="{6BAD9193-7531-DB4F-84A4-C392DF8B966E}" type="presOf" srcId="{AB4A2FB9-FAEF-4B9D-8BA0-DD6F2791B043}" destId="{293AC5FD-F55E-1E4C-B5A7-42F929A3D42B}" srcOrd="0" destOrd="0" presId="urn:microsoft.com/office/officeart/2005/8/layout/process4"/>
    <dgm:cxn modelId="{E66FEF96-662C-4528-A0FD-C41993F6F1EA}" srcId="{C79C155E-3A1A-458A-8F75-AF194B9788C8}" destId="{1DE25CC0-B33E-4D15-8530-E207E0C1D569}" srcOrd="0" destOrd="0" parTransId="{53CE4FA3-E815-4B27-9FE7-F484265B8FD4}" sibTransId="{90DBD2C2-BB7B-4541-A67D-D38B251102EF}"/>
    <dgm:cxn modelId="{0D8C9FA8-FDCB-D140-87D1-24A6D7BBD48D}" type="presOf" srcId="{4A0EFFA9-A89C-470F-BB63-FE4F66F6C53B}" destId="{EC478FC7-C219-7547-A4BE-0BCCF22F7787}" srcOrd="0" destOrd="0" presId="urn:microsoft.com/office/officeart/2005/8/layout/process4"/>
    <dgm:cxn modelId="{D03587D4-5F99-E747-946C-D43C87789AE5}" type="presOf" srcId="{C79C155E-3A1A-458A-8F75-AF194B9788C8}" destId="{15768DAC-F612-2440-ADA1-C0930C35BD8B}" srcOrd="0" destOrd="0" presId="urn:microsoft.com/office/officeart/2005/8/layout/process4"/>
    <dgm:cxn modelId="{2706E1D5-A6F8-B14D-A2A6-F092EDC355D8}" type="presOf" srcId="{C79C155E-3A1A-458A-8F75-AF194B9788C8}" destId="{F3375C44-A245-704B-9774-93C3AAFDD6D7}" srcOrd="1" destOrd="0" presId="urn:microsoft.com/office/officeart/2005/8/layout/process4"/>
    <dgm:cxn modelId="{2A33BADE-A23C-4727-AA38-6BCFC61A5F9B}" srcId="{C79C155E-3A1A-458A-8F75-AF194B9788C8}" destId="{D896A1D6-2D03-448D-BABA-E45CFDF85935}" srcOrd="1" destOrd="0" parTransId="{EF6643BE-15D7-42F4-B6CC-340BD135964C}" sibTransId="{C7A23007-F061-4DE8-A475-EFDC3462241E}"/>
    <dgm:cxn modelId="{AAD83AC7-3386-6847-B7BB-22A0199B2581}" type="presParOf" srcId="{EC478FC7-C219-7547-A4BE-0BCCF22F7787}" destId="{BD62C375-CCC4-B347-99B3-7352E76F15E5}" srcOrd="0" destOrd="0" presId="urn:microsoft.com/office/officeart/2005/8/layout/process4"/>
    <dgm:cxn modelId="{FCE23D49-E5B8-9548-8407-31403CF4923F}" type="presParOf" srcId="{BD62C375-CCC4-B347-99B3-7352E76F15E5}" destId="{15768DAC-F612-2440-ADA1-C0930C35BD8B}" srcOrd="0" destOrd="0" presId="urn:microsoft.com/office/officeart/2005/8/layout/process4"/>
    <dgm:cxn modelId="{129B902C-FEF1-A241-B34B-5C7A918FF43F}" type="presParOf" srcId="{BD62C375-CCC4-B347-99B3-7352E76F15E5}" destId="{F3375C44-A245-704B-9774-93C3AAFDD6D7}" srcOrd="1" destOrd="0" presId="urn:microsoft.com/office/officeart/2005/8/layout/process4"/>
    <dgm:cxn modelId="{87DB0989-7317-0B4E-8961-CC835D8190A1}" type="presParOf" srcId="{BD62C375-CCC4-B347-99B3-7352E76F15E5}" destId="{20D67A8C-0B43-074A-9A6F-D3C2C8E2460C}" srcOrd="2" destOrd="0" presId="urn:microsoft.com/office/officeart/2005/8/layout/process4"/>
    <dgm:cxn modelId="{1C9A0324-EDA2-9944-9E85-0ED874C24545}" type="presParOf" srcId="{20D67A8C-0B43-074A-9A6F-D3C2C8E2460C}" destId="{2D0EAC57-293B-4940-9D05-35A84256AF14}" srcOrd="0" destOrd="0" presId="urn:microsoft.com/office/officeart/2005/8/layout/process4"/>
    <dgm:cxn modelId="{CB75A407-0C2B-0D4B-A5D7-429DA0858702}" type="presParOf" srcId="{20D67A8C-0B43-074A-9A6F-D3C2C8E2460C}" destId="{54CDC6EE-6DC0-4549-9064-6B76B6729A9D}" srcOrd="1" destOrd="0" presId="urn:microsoft.com/office/officeart/2005/8/layout/process4"/>
    <dgm:cxn modelId="{1CF638A3-FFA6-1845-B22E-C5F5544B7252}" type="presParOf" srcId="{EC478FC7-C219-7547-A4BE-0BCCF22F7787}" destId="{81A2A893-ED2B-8243-A4C6-5399E8D9AFD6}" srcOrd="1" destOrd="0" presId="urn:microsoft.com/office/officeart/2005/8/layout/process4"/>
    <dgm:cxn modelId="{9E9EB8DC-A63F-E94D-8714-A090FA3ED53E}" type="presParOf" srcId="{EC478FC7-C219-7547-A4BE-0BCCF22F7787}" destId="{C232B7AA-3F6E-3E43-9F2F-F81277BD68D9}" srcOrd="2" destOrd="0" presId="urn:microsoft.com/office/officeart/2005/8/layout/process4"/>
    <dgm:cxn modelId="{8D3175CA-094C-5147-9D6C-72974BAB4720}" type="presParOf" srcId="{C232B7AA-3F6E-3E43-9F2F-F81277BD68D9}" destId="{293AC5FD-F55E-1E4C-B5A7-42F929A3D42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09F5EE-1563-4397-B68A-E6A149CCCE95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FAE02B-3553-4CDA-86E5-99AE66D12FF3}">
      <dgm:prSet custT="1"/>
      <dgm:spPr/>
      <dgm:t>
        <a:bodyPr/>
        <a:lstStyle/>
        <a:p>
          <a:r>
            <a:rPr lang="sr-Cyrl-RS" sz="3200" b="1" u="none" baseline="0" dirty="0"/>
            <a:t>Фројд:</a:t>
          </a:r>
          <a:endParaRPr lang="en-US" sz="3200" u="none" dirty="0"/>
        </a:p>
      </dgm:t>
    </dgm:pt>
    <dgm:pt modelId="{B55A230D-5C24-4C0E-B0A5-BB03F691E4A1}" type="parTrans" cxnId="{D5A0DC2E-E3BD-4885-8861-1AC92FE1EC90}">
      <dgm:prSet/>
      <dgm:spPr/>
      <dgm:t>
        <a:bodyPr/>
        <a:lstStyle/>
        <a:p>
          <a:endParaRPr lang="en-US"/>
        </a:p>
      </dgm:t>
    </dgm:pt>
    <dgm:pt modelId="{657C846A-4FB7-454C-B948-5A8308890065}" type="sibTrans" cxnId="{D5A0DC2E-E3BD-4885-8861-1AC92FE1EC90}">
      <dgm:prSet/>
      <dgm:spPr/>
      <dgm:t>
        <a:bodyPr/>
        <a:lstStyle/>
        <a:p>
          <a:endParaRPr lang="en-US"/>
        </a:p>
      </dgm:t>
    </dgm:pt>
    <dgm:pt modelId="{F3E02838-6F3E-4AEF-AAFD-BE1FA74E3EA3}">
      <dgm:prSet custT="1"/>
      <dgm:spPr/>
      <dgm:t>
        <a:bodyPr/>
        <a:lstStyle/>
        <a:p>
          <a:r>
            <a:rPr lang="sr-Cyrl-RS" sz="1800" i="0" u="sng" baseline="0" dirty="0"/>
            <a:t>конверзија</a:t>
          </a:r>
          <a:r>
            <a:rPr lang="sr-Cyrl-RS" sz="1800" i="1" baseline="0" dirty="0"/>
            <a:t> </a:t>
          </a:r>
          <a:r>
            <a:rPr lang="sr-Cyrl-RS" sz="1800" i="0" baseline="0" dirty="0"/>
            <a:t>(феномен који се изражава у подручју вољне мускулатуре)</a:t>
          </a:r>
          <a:endParaRPr lang="en-US" sz="1800" dirty="0"/>
        </a:p>
      </dgm:t>
    </dgm:pt>
    <dgm:pt modelId="{05D51747-14F5-49C2-AB03-7186A1F34485}" type="parTrans" cxnId="{1AC93FDB-E889-4139-95AC-56373776155B}">
      <dgm:prSet/>
      <dgm:spPr/>
      <dgm:t>
        <a:bodyPr/>
        <a:lstStyle/>
        <a:p>
          <a:endParaRPr lang="en-US"/>
        </a:p>
      </dgm:t>
    </dgm:pt>
    <dgm:pt modelId="{7198A7D5-FB8F-4F18-BD14-D439772093A6}" type="sibTrans" cxnId="{1AC93FDB-E889-4139-95AC-56373776155B}">
      <dgm:prSet/>
      <dgm:spPr/>
      <dgm:t>
        <a:bodyPr/>
        <a:lstStyle/>
        <a:p>
          <a:endParaRPr lang="en-US"/>
        </a:p>
      </dgm:t>
    </dgm:pt>
    <dgm:pt modelId="{6DAB5C1C-5EA3-4EFB-9C76-F4290143B08F}">
      <dgm:prSet custT="1"/>
      <dgm:spPr/>
      <dgm:t>
        <a:bodyPr/>
        <a:lstStyle/>
        <a:p>
          <a:r>
            <a:rPr lang="sr-Cyrl-RS" sz="1800" i="0" u="sng" baseline="0" dirty="0"/>
            <a:t>страх </a:t>
          </a:r>
          <a:r>
            <a:rPr lang="sr-Cyrl-RS" sz="1800" i="0" baseline="0" dirty="0"/>
            <a:t>(манифестације и у подручју аутономне </a:t>
          </a:r>
          <a:r>
            <a:rPr lang="sr-Cyrl-RS" sz="1800" i="0" baseline="0" dirty="0" err="1"/>
            <a:t>неуровегетативне</a:t>
          </a:r>
          <a:r>
            <a:rPr lang="sr-Cyrl-RS" sz="1800" i="0" baseline="0" dirty="0"/>
            <a:t> </a:t>
          </a:r>
          <a:r>
            <a:rPr lang="sr-Cyrl-RS" sz="1800" i="0" baseline="0" dirty="0" err="1"/>
            <a:t>инервације</a:t>
          </a:r>
          <a:r>
            <a:rPr lang="sr-Cyrl-RS" sz="1800" i="0" baseline="0" dirty="0"/>
            <a:t>)</a:t>
          </a:r>
          <a:endParaRPr lang="en-US" sz="1800" dirty="0"/>
        </a:p>
      </dgm:t>
    </dgm:pt>
    <dgm:pt modelId="{BD6DBFA7-01FF-4573-8B22-5E5D8F482E04}" type="parTrans" cxnId="{1717A038-A39A-4418-A9A7-30274282057F}">
      <dgm:prSet/>
      <dgm:spPr/>
      <dgm:t>
        <a:bodyPr/>
        <a:lstStyle/>
        <a:p>
          <a:endParaRPr lang="en-US"/>
        </a:p>
      </dgm:t>
    </dgm:pt>
    <dgm:pt modelId="{991F487F-2E56-4A0C-A2E3-A48BE5B2F210}" type="sibTrans" cxnId="{1717A038-A39A-4418-A9A7-30274282057F}">
      <dgm:prSet/>
      <dgm:spPr/>
      <dgm:t>
        <a:bodyPr/>
        <a:lstStyle/>
        <a:p>
          <a:endParaRPr lang="en-US"/>
        </a:p>
      </dgm:t>
    </dgm:pt>
    <dgm:pt modelId="{D9486CBE-DC7B-4856-958D-BD8880FA8DB1}">
      <dgm:prSet custT="1"/>
      <dgm:spPr/>
      <dgm:t>
        <a:bodyPr/>
        <a:lstStyle/>
        <a:p>
          <a:r>
            <a:rPr lang="sr-Cyrl-RS" sz="3200" b="1" u="sng" baseline="0" dirty="0" err="1"/>
            <a:t>Александер</a:t>
          </a:r>
          <a:r>
            <a:rPr lang="sr-Cyrl-RS" sz="3200" b="1" u="sng" baseline="0" dirty="0"/>
            <a:t> (1951):</a:t>
          </a:r>
          <a:endParaRPr lang="en-US" sz="3200" dirty="0"/>
        </a:p>
      </dgm:t>
    </dgm:pt>
    <dgm:pt modelId="{7453A65E-C18F-4EF2-9826-8241D3659F61}" type="parTrans" cxnId="{2557AFD6-A99C-4432-B632-9BB959EB7BD1}">
      <dgm:prSet/>
      <dgm:spPr/>
      <dgm:t>
        <a:bodyPr/>
        <a:lstStyle/>
        <a:p>
          <a:endParaRPr lang="en-US"/>
        </a:p>
      </dgm:t>
    </dgm:pt>
    <dgm:pt modelId="{0987908B-3969-4F38-98C0-9347FB2013CF}" type="sibTrans" cxnId="{2557AFD6-A99C-4432-B632-9BB959EB7BD1}">
      <dgm:prSet/>
      <dgm:spPr/>
      <dgm:t>
        <a:bodyPr/>
        <a:lstStyle/>
        <a:p>
          <a:endParaRPr lang="en-US"/>
        </a:p>
      </dgm:t>
    </dgm:pt>
    <dgm:pt modelId="{37AE6822-73E9-43D0-8889-C63FB58D47B4}">
      <dgm:prSet custT="1"/>
      <dgm:spPr/>
      <dgm:t>
        <a:bodyPr/>
        <a:lstStyle/>
        <a:p>
          <a:r>
            <a:rPr lang="sr-Cyrl-RS" sz="1800" i="0" baseline="0" dirty="0"/>
            <a:t>повлачи јасну границу између конверзије и вегетативне неурозе</a:t>
          </a:r>
          <a:endParaRPr lang="en-US" sz="1800" dirty="0"/>
        </a:p>
      </dgm:t>
    </dgm:pt>
    <dgm:pt modelId="{AF94BC4F-230F-4327-BD7B-1B2A6D6F5B4D}" type="parTrans" cxnId="{689DD6F5-5AA1-4226-9177-8C0E4C394AEB}">
      <dgm:prSet/>
      <dgm:spPr/>
      <dgm:t>
        <a:bodyPr/>
        <a:lstStyle/>
        <a:p>
          <a:endParaRPr lang="en-US"/>
        </a:p>
      </dgm:t>
    </dgm:pt>
    <dgm:pt modelId="{A9FF29E9-6B33-4BB3-930A-582834B20A13}" type="sibTrans" cxnId="{689DD6F5-5AA1-4226-9177-8C0E4C394AEB}">
      <dgm:prSet/>
      <dgm:spPr/>
      <dgm:t>
        <a:bodyPr/>
        <a:lstStyle/>
        <a:p>
          <a:endParaRPr lang="en-US"/>
        </a:p>
      </dgm:t>
    </dgm:pt>
    <dgm:pt modelId="{6BF7B499-571F-4550-8EB8-1706425C970B}">
      <dgm:prSet custT="1"/>
      <dgm:spPr/>
      <dgm:t>
        <a:bodyPr/>
        <a:lstStyle/>
        <a:p>
          <a:r>
            <a:rPr lang="sr-Cyrl-RS" sz="3200" b="1" u="sng" baseline="0" dirty="0" err="1"/>
            <a:t>Дојч</a:t>
          </a:r>
          <a:r>
            <a:rPr lang="sr-Cyrl-RS" sz="3200" b="1" u="sng" baseline="0" dirty="0"/>
            <a:t> (1953):</a:t>
          </a:r>
          <a:endParaRPr lang="en-US" sz="3200" dirty="0"/>
        </a:p>
      </dgm:t>
    </dgm:pt>
    <dgm:pt modelId="{01E0CC88-8DD2-40A5-B07F-2CB82B6B0CF9}" type="parTrans" cxnId="{9B828CCD-FD4D-463E-BFA5-352D3C26636F}">
      <dgm:prSet/>
      <dgm:spPr/>
      <dgm:t>
        <a:bodyPr/>
        <a:lstStyle/>
        <a:p>
          <a:endParaRPr lang="en-US"/>
        </a:p>
      </dgm:t>
    </dgm:pt>
    <dgm:pt modelId="{9191C51C-ACD5-4577-B87C-F69E24657B54}" type="sibTrans" cxnId="{9B828CCD-FD4D-463E-BFA5-352D3C26636F}">
      <dgm:prSet/>
      <dgm:spPr/>
      <dgm:t>
        <a:bodyPr/>
        <a:lstStyle/>
        <a:p>
          <a:endParaRPr lang="en-US"/>
        </a:p>
      </dgm:t>
    </dgm:pt>
    <dgm:pt modelId="{0946793B-AE01-4553-BAEC-E187188B5941}">
      <dgm:prSet custT="1"/>
      <dgm:spPr/>
      <dgm:t>
        <a:bodyPr/>
        <a:lstStyle/>
        <a:p>
          <a:r>
            <a:rPr lang="sr-Cyrl-RS" sz="1800" i="0" baseline="0" dirty="0"/>
            <a:t>до избора органа, а тиме и типа </a:t>
          </a:r>
          <a:r>
            <a:rPr lang="sr-Cyrl-RS" sz="1800" i="0" baseline="0" dirty="0" err="1"/>
            <a:t>психосоматске</a:t>
          </a:r>
          <a:r>
            <a:rPr lang="sr-Cyrl-RS" sz="1800" i="0" baseline="0" dirty="0"/>
            <a:t> болести долази на основу места фиксације</a:t>
          </a:r>
          <a:endParaRPr lang="en-US" sz="1800" dirty="0"/>
        </a:p>
      </dgm:t>
    </dgm:pt>
    <dgm:pt modelId="{2FAE9774-B4B8-4D9E-95B4-108C68655AC7}" type="parTrans" cxnId="{13700A0F-B29D-4329-ADAD-BEAD2DA8C316}">
      <dgm:prSet/>
      <dgm:spPr/>
      <dgm:t>
        <a:bodyPr/>
        <a:lstStyle/>
        <a:p>
          <a:endParaRPr lang="en-US"/>
        </a:p>
      </dgm:t>
    </dgm:pt>
    <dgm:pt modelId="{15D3C561-FD5F-45DF-AD7A-BC723A6620B6}" type="sibTrans" cxnId="{13700A0F-B29D-4329-ADAD-BEAD2DA8C316}">
      <dgm:prSet/>
      <dgm:spPr/>
      <dgm:t>
        <a:bodyPr/>
        <a:lstStyle/>
        <a:p>
          <a:endParaRPr lang="en-US"/>
        </a:p>
      </dgm:t>
    </dgm:pt>
    <dgm:pt modelId="{CF02A9EE-9B13-4B0F-A3D6-EF1E17358EF2}">
      <dgm:prSet custT="1"/>
      <dgm:spPr/>
      <dgm:t>
        <a:bodyPr/>
        <a:lstStyle/>
        <a:p>
          <a:r>
            <a:rPr lang="sr-Cyrl-RS" sz="3200" b="1" u="sng" baseline="0" dirty="0" err="1"/>
            <a:t>Карлстеир</a:t>
          </a:r>
          <a:r>
            <a:rPr lang="sr-Cyrl-RS" sz="3200" b="1" u="sng" baseline="0" dirty="0"/>
            <a:t> и </a:t>
          </a:r>
          <a:r>
            <a:rPr lang="sr-Cyrl-RS" sz="3200" b="1" u="sng" baseline="0" dirty="0" err="1"/>
            <a:t>Валтон</a:t>
          </a:r>
          <a:r>
            <a:rPr lang="sr-Cyrl-RS" sz="3200" b="1" u="sng" baseline="0" dirty="0"/>
            <a:t> (1974):</a:t>
          </a:r>
          <a:endParaRPr lang="en-US" sz="3200" dirty="0"/>
        </a:p>
      </dgm:t>
    </dgm:pt>
    <dgm:pt modelId="{A65CED69-6FE1-448A-820B-C15F553B4ED4}" type="parTrans" cxnId="{98C1B25D-4EC0-421F-B67A-124C1DA60B3F}">
      <dgm:prSet/>
      <dgm:spPr/>
      <dgm:t>
        <a:bodyPr/>
        <a:lstStyle/>
        <a:p>
          <a:endParaRPr lang="en-US"/>
        </a:p>
      </dgm:t>
    </dgm:pt>
    <dgm:pt modelId="{9458B80C-6900-4B45-A08B-8784C3E68596}" type="sibTrans" cxnId="{98C1B25D-4EC0-421F-B67A-124C1DA60B3F}">
      <dgm:prSet/>
      <dgm:spPr/>
      <dgm:t>
        <a:bodyPr/>
        <a:lstStyle/>
        <a:p>
          <a:endParaRPr lang="en-US"/>
        </a:p>
      </dgm:t>
    </dgm:pt>
    <dgm:pt modelId="{72430F1E-1E4B-4D08-8F7E-5E2A1A376F73}">
      <dgm:prSet custT="1"/>
      <dgm:spPr/>
      <dgm:t>
        <a:bodyPr/>
        <a:lstStyle/>
        <a:p>
          <a:r>
            <a:rPr lang="sr-Cyrl-RS" sz="1800" i="0" baseline="0" dirty="0"/>
            <a:t>предиспозиција за неурозу и </a:t>
          </a:r>
          <a:r>
            <a:rPr lang="sr-Cyrl-RS" sz="1800" i="0" baseline="0" dirty="0" err="1"/>
            <a:t>психосоматску</a:t>
          </a:r>
          <a:r>
            <a:rPr lang="sr-Cyrl-RS" sz="1800" i="0" baseline="0" dirty="0"/>
            <a:t> болест</a:t>
          </a:r>
          <a:endParaRPr lang="en-US" sz="1800" dirty="0"/>
        </a:p>
      </dgm:t>
    </dgm:pt>
    <dgm:pt modelId="{7767EB26-FACE-4718-979C-B3E03E9E5452}" type="parTrans" cxnId="{1A960CCC-F1A5-4CB5-B78A-7877BBF7D08E}">
      <dgm:prSet/>
      <dgm:spPr/>
      <dgm:t>
        <a:bodyPr/>
        <a:lstStyle/>
        <a:p>
          <a:endParaRPr lang="en-US"/>
        </a:p>
      </dgm:t>
    </dgm:pt>
    <dgm:pt modelId="{9F0BAB6F-FAF8-46A2-BA0E-7609C95B7B03}" type="sibTrans" cxnId="{1A960CCC-F1A5-4CB5-B78A-7877BBF7D08E}">
      <dgm:prSet/>
      <dgm:spPr/>
      <dgm:t>
        <a:bodyPr/>
        <a:lstStyle/>
        <a:p>
          <a:endParaRPr lang="en-US"/>
        </a:p>
      </dgm:t>
    </dgm:pt>
    <dgm:pt modelId="{94591913-B4C6-384E-8186-2F815C4ABCB9}" type="pres">
      <dgm:prSet presAssocID="{BC09F5EE-1563-4397-B68A-E6A149CCCE95}" presName="Name0" presStyleCnt="0">
        <dgm:presLayoutVars>
          <dgm:dir/>
          <dgm:animLvl val="lvl"/>
          <dgm:resizeHandles val="exact"/>
        </dgm:presLayoutVars>
      </dgm:prSet>
      <dgm:spPr/>
    </dgm:pt>
    <dgm:pt modelId="{59DB9880-BD53-F04C-A574-9CE06937DC3B}" type="pres">
      <dgm:prSet presAssocID="{D4FAE02B-3553-4CDA-86E5-99AE66D12FF3}" presName="linNode" presStyleCnt="0"/>
      <dgm:spPr/>
    </dgm:pt>
    <dgm:pt modelId="{4D4966F8-D34E-124F-B6A4-49313C9B058A}" type="pres">
      <dgm:prSet presAssocID="{D4FAE02B-3553-4CDA-86E5-99AE66D12FF3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B7222C2-D10A-414D-BD69-E325D027A877}" type="pres">
      <dgm:prSet presAssocID="{D4FAE02B-3553-4CDA-86E5-99AE66D12FF3}" presName="descendantText" presStyleLbl="alignAccFollowNode1" presStyleIdx="0" presStyleCnt="4">
        <dgm:presLayoutVars>
          <dgm:bulletEnabled val="1"/>
        </dgm:presLayoutVars>
      </dgm:prSet>
      <dgm:spPr/>
    </dgm:pt>
    <dgm:pt modelId="{3CE4201B-8938-2146-90E4-E38EF5B4784E}" type="pres">
      <dgm:prSet presAssocID="{657C846A-4FB7-454C-B948-5A8308890065}" presName="sp" presStyleCnt="0"/>
      <dgm:spPr/>
    </dgm:pt>
    <dgm:pt modelId="{BBE75B5D-DDDD-FF44-94A1-9C46C3E27493}" type="pres">
      <dgm:prSet presAssocID="{D9486CBE-DC7B-4856-958D-BD8880FA8DB1}" presName="linNode" presStyleCnt="0"/>
      <dgm:spPr/>
    </dgm:pt>
    <dgm:pt modelId="{537F8F67-6188-DC4A-914A-51B75FD51539}" type="pres">
      <dgm:prSet presAssocID="{D9486CBE-DC7B-4856-958D-BD8880FA8DB1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AE55BF5D-EB13-6349-9065-555D5B552A12}" type="pres">
      <dgm:prSet presAssocID="{D9486CBE-DC7B-4856-958D-BD8880FA8DB1}" presName="descendantText" presStyleLbl="alignAccFollowNode1" presStyleIdx="1" presStyleCnt="4">
        <dgm:presLayoutVars>
          <dgm:bulletEnabled val="1"/>
        </dgm:presLayoutVars>
      </dgm:prSet>
      <dgm:spPr/>
    </dgm:pt>
    <dgm:pt modelId="{1D76371C-2D89-634B-8D08-35C4E30DE405}" type="pres">
      <dgm:prSet presAssocID="{0987908B-3969-4F38-98C0-9347FB2013CF}" presName="sp" presStyleCnt="0"/>
      <dgm:spPr/>
    </dgm:pt>
    <dgm:pt modelId="{618BFA79-1702-9D43-B44B-B0B2716BCAD2}" type="pres">
      <dgm:prSet presAssocID="{6BF7B499-571F-4550-8EB8-1706425C970B}" presName="linNode" presStyleCnt="0"/>
      <dgm:spPr/>
    </dgm:pt>
    <dgm:pt modelId="{BB611807-EA10-C148-BBC3-73AA61332710}" type="pres">
      <dgm:prSet presAssocID="{6BF7B499-571F-4550-8EB8-1706425C970B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39D923A-06E0-1543-98ED-FB2235730AB3}" type="pres">
      <dgm:prSet presAssocID="{6BF7B499-571F-4550-8EB8-1706425C970B}" presName="descendantText" presStyleLbl="alignAccFollowNode1" presStyleIdx="2" presStyleCnt="4">
        <dgm:presLayoutVars>
          <dgm:bulletEnabled val="1"/>
        </dgm:presLayoutVars>
      </dgm:prSet>
      <dgm:spPr/>
    </dgm:pt>
    <dgm:pt modelId="{321311B6-2898-964F-9E57-F9F2758F050F}" type="pres">
      <dgm:prSet presAssocID="{9191C51C-ACD5-4577-B87C-F69E24657B54}" presName="sp" presStyleCnt="0"/>
      <dgm:spPr/>
    </dgm:pt>
    <dgm:pt modelId="{5A5D5958-E6E0-3F47-9C51-01FFFE35F459}" type="pres">
      <dgm:prSet presAssocID="{CF02A9EE-9B13-4B0F-A3D6-EF1E17358EF2}" presName="linNode" presStyleCnt="0"/>
      <dgm:spPr/>
    </dgm:pt>
    <dgm:pt modelId="{69A4EA96-D470-6047-B4BA-8DD21EB3AF07}" type="pres">
      <dgm:prSet presAssocID="{CF02A9EE-9B13-4B0F-A3D6-EF1E17358EF2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6A8AFAF-EA45-B74A-8C54-B8E2A6587194}" type="pres">
      <dgm:prSet presAssocID="{CF02A9EE-9B13-4B0F-A3D6-EF1E17358EF2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13700A0F-B29D-4329-ADAD-BEAD2DA8C316}" srcId="{6BF7B499-571F-4550-8EB8-1706425C970B}" destId="{0946793B-AE01-4553-BAEC-E187188B5941}" srcOrd="0" destOrd="0" parTransId="{2FAE9774-B4B8-4D9E-95B4-108C68655AC7}" sibTransId="{15D3C561-FD5F-45DF-AD7A-BC723A6620B6}"/>
    <dgm:cxn modelId="{D5A0DC2E-E3BD-4885-8861-1AC92FE1EC90}" srcId="{BC09F5EE-1563-4397-B68A-E6A149CCCE95}" destId="{D4FAE02B-3553-4CDA-86E5-99AE66D12FF3}" srcOrd="0" destOrd="0" parTransId="{B55A230D-5C24-4C0E-B0A5-BB03F691E4A1}" sibTransId="{657C846A-4FB7-454C-B948-5A8308890065}"/>
    <dgm:cxn modelId="{6BFF7235-C060-264C-981B-2417655EDA93}" type="presOf" srcId="{6BF7B499-571F-4550-8EB8-1706425C970B}" destId="{BB611807-EA10-C148-BBC3-73AA61332710}" srcOrd="0" destOrd="0" presId="urn:microsoft.com/office/officeart/2005/8/layout/vList5"/>
    <dgm:cxn modelId="{1717A038-A39A-4418-A9A7-30274282057F}" srcId="{D4FAE02B-3553-4CDA-86E5-99AE66D12FF3}" destId="{6DAB5C1C-5EA3-4EFB-9C76-F4290143B08F}" srcOrd="1" destOrd="0" parTransId="{BD6DBFA7-01FF-4573-8B22-5E5D8F482E04}" sibTransId="{991F487F-2E56-4A0C-A2E3-A48BE5B2F210}"/>
    <dgm:cxn modelId="{98C1B25D-4EC0-421F-B67A-124C1DA60B3F}" srcId="{BC09F5EE-1563-4397-B68A-E6A149CCCE95}" destId="{CF02A9EE-9B13-4B0F-A3D6-EF1E17358EF2}" srcOrd="3" destOrd="0" parTransId="{A65CED69-6FE1-448A-820B-C15F553B4ED4}" sibTransId="{9458B80C-6900-4B45-A08B-8784C3E68596}"/>
    <dgm:cxn modelId="{60BE156B-17CB-504A-8F87-24A11C747641}" type="presOf" srcId="{D9486CBE-DC7B-4856-958D-BD8880FA8DB1}" destId="{537F8F67-6188-DC4A-914A-51B75FD51539}" srcOrd="0" destOrd="0" presId="urn:microsoft.com/office/officeart/2005/8/layout/vList5"/>
    <dgm:cxn modelId="{615AE073-30B5-1D48-A096-7D960CEB99B9}" type="presOf" srcId="{37AE6822-73E9-43D0-8889-C63FB58D47B4}" destId="{AE55BF5D-EB13-6349-9065-555D5B552A12}" srcOrd="0" destOrd="0" presId="urn:microsoft.com/office/officeart/2005/8/layout/vList5"/>
    <dgm:cxn modelId="{13153E7F-6132-1445-946F-6A31272FF24A}" type="presOf" srcId="{0946793B-AE01-4553-BAEC-E187188B5941}" destId="{839D923A-06E0-1543-98ED-FB2235730AB3}" srcOrd="0" destOrd="0" presId="urn:microsoft.com/office/officeart/2005/8/layout/vList5"/>
    <dgm:cxn modelId="{BC4768A6-4041-4D47-9D49-C92277B7330C}" type="presOf" srcId="{6DAB5C1C-5EA3-4EFB-9C76-F4290143B08F}" destId="{CB7222C2-D10A-414D-BD69-E325D027A877}" srcOrd="0" destOrd="1" presId="urn:microsoft.com/office/officeart/2005/8/layout/vList5"/>
    <dgm:cxn modelId="{A2AEF9B1-6BB4-C74E-B81C-339F2B89BA79}" type="presOf" srcId="{CF02A9EE-9B13-4B0F-A3D6-EF1E17358EF2}" destId="{69A4EA96-D470-6047-B4BA-8DD21EB3AF07}" srcOrd="0" destOrd="0" presId="urn:microsoft.com/office/officeart/2005/8/layout/vList5"/>
    <dgm:cxn modelId="{EBF867B5-A505-DA46-A50B-73C849A6143D}" type="presOf" srcId="{F3E02838-6F3E-4AEF-AAFD-BE1FA74E3EA3}" destId="{CB7222C2-D10A-414D-BD69-E325D027A877}" srcOrd="0" destOrd="0" presId="urn:microsoft.com/office/officeart/2005/8/layout/vList5"/>
    <dgm:cxn modelId="{BF185BBB-6464-3949-837E-C1A38C051099}" type="presOf" srcId="{D4FAE02B-3553-4CDA-86E5-99AE66D12FF3}" destId="{4D4966F8-D34E-124F-B6A4-49313C9B058A}" srcOrd="0" destOrd="0" presId="urn:microsoft.com/office/officeart/2005/8/layout/vList5"/>
    <dgm:cxn modelId="{1A960CCC-F1A5-4CB5-B78A-7877BBF7D08E}" srcId="{CF02A9EE-9B13-4B0F-A3D6-EF1E17358EF2}" destId="{72430F1E-1E4B-4D08-8F7E-5E2A1A376F73}" srcOrd="0" destOrd="0" parTransId="{7767EB26-FACE-4718-979C-B3E03E9E5452}" sibTransId="{9F0BAB6F-FAF8-46A2-BA0E-7609C95B7B03}"/>
    <dgm:cxn modelId="{9B828CCD-FD4D-463E-BFA5-352D3C26636F}" srcId="{BC09F5EE-1563-4397-B68A-E6A149CCCE95}" destId="{6BF7B499-571F-4550-8EB8-1706425C970B}" srcOrd="2" destOrd="0" parTransId="{01E0CC88-8DD2-40A5-B07F-2CB82B6B0CF9}" sibTransId="{9191C51C-ACD5-4577-B87C-F69E24657B54}"/>
    <dgm:cxn modelId="{2557AFD6-A99C-4432-B632-9BB959EB7BD1}" srcId="{BC09F5EE-1563-4397-B68A-E6A149CCCE95}" destId="{D9486CBE-DC7B-4856-958D-BD8880FA8DB1}" srcOrd="1" destOrd="0" parTransId="{7453A65E-C18F-4EF2-9826-8241D3659F61}" sibTransId="{0987908B-3969-4F38-98C0-9347FB2013CF}"/>
    <dgm:cxn modelId="{1AC93FDB-E889-4139-95AC-56373776155B}" srcId="{D4FAE02B-3553-4CDA-86E5-99AE66D12FF3}" destId="{F3E02838-6F3E-4AEF-AAFD-BE1FA74E3EA3}" srcOrd="0" destOrd="0" parTransId="{05D51747-14F5-49C2-AB03-7186A1F34485}" sibTransId="{7198A7D5-FB8F-4F18-BD14-D439772093A6}"/>
    <dgm:cxn modelId="{4E71F1DE-6D39-D24D-A2D9-BAED623F4083}" type="presOf" srcId="{72430F1E-1E4B-4D08-8F7E-5E2A1A376F73}" destId="{06A8AFAF-EA45-B74A-8C54-B8E2A6587194}" srcOrd="0" destOrd="0" presId="urn:microsoft.com/office/officeart/2005/8/layout/vList5"/>
    <dgm:cxn modelId="{467F6AF2-BE44-7B46-9EA0-1564CA23B918}" type="presOf" srcId="{BC09F5EE-1563-4397-B68A-E6A149CCCE95}" destId="{94591913-B4C6-384E-8186-2F815C4ABCB9}" srcOrd="0" destOrd="0" presId="urn:microsoft.com/office/officeart/2005/8/layout/vList5"/>
    <dgm:cxn modelId="{689DD6F5-5AA1-4226-9177-8C0E4C394AEB}" srcId="{D9486CBE-DC7B-4856-958D-BD8880FA8DB1}" destId="{37AE6822-73E9-43D0-8889-C63FB58D47B4}" srcOrd="0" destOrd="0" parTransId="{AF94BC4F-230F-4327-BD7B-1B2A6D6F5B4D}" sibTransId="{A9FF29E9-6B33-4BB3-930A-582834B20A13}"/>
    <dgm:cxn modelId="{7550517C-C1A2-634E-9095-4AAE9C6A3647}" type="presParOf" srcId="{94591913-B4C6-384E-8186-2F815C4ABCB9}" destId="{59DB9880-BD53-F04C-A574-9CE06937DC3B}" srcOrd="0" destOrd="0" presId="urn:microsoft.com/office/officeart/2005/8/layout/vList5"/>
    <dgm:cxn modelId="{3231E3F1-4915-2847-8B13-66D0465842F3}" type="presParOf" srcId="{59DB9880-BD53-F04C-A574-9CE06937DC3B}" destId="{4D4966F8-D34E-124F-B6A4-49313C9B058A}" srcOrd="0" destOrd="0" presId="urn:microsoft.com/office/officeart/2005/8/layout/vList5"/>
    <dgm:cxn modelId="{72F85140-91A2-9A4D-A168-EA032DC132DC}" type="presParOf" srcId="{59DB9880-BD53-F04C-A574-9CE06937DC3B}" destId="{CB7222C2-D10A-414D-BD69-E325D027A877}" srcOrd="1" destOrd="0" presId="urn:microsoft.com/office/officeart/2005/8/layout/vList5"/>
    <dgm:cxn modelId="{537208E9-5480-5542-B595-8C811FA5A673}" type="presParOf" srcId="{94591913-B4C6-384E-8186-2F815C4ABCB9}" destId="{3CE4201B-8938-2146-90E4-E38EF5B4784E}" srcOrd="1" destOrd="0" presId="urn:microsoft.com/office/officeart/2005/8/layout/vList5"/>
    <dgm:cxn modelId="{6E2906F1-EF93-8E46-A507-471861167EAD}" type="presParOf" srcId="{94591913-B4C6-384E-8186-2F815C4ABCB9}" destId="{BBE75B5D-DDDD-FF44-94A1-9C46C3E27493}" srcOrd="2" destOrd="0" presId="urn:microsoft.com/office/officeart/2005/8/layout/vList5"/>
    <dgm:cxn modelId="{BAE1691E-70DB-E448-BAAE-F34CBBA014D0}" type="presParOf" srcId="{BBE75B5D-DDDD-FF44-94A1-9C46C3E27493}" destId="{537F8F67-6188-DC4A-914A-51B75FD51539}" srcOrd="0" destOrd="0" presId="urn:microsoft.com/office/officeart/2005/8/layout/vList5"/>
    <dgm:cxn modelId="{FAC21478-08B5-E94F-933F-AB485441E160}" type="presParOf" srcId="{BBE75B5D-DDDD-FF44-94A1-9C46C3E27493}" destId="{AE55BF5D-EB13-6349-9065-555D5B552A12}" srcOrd="1" destOrd="0" presId="urn:microsoft.com/office/officeart/2005/8/layout/vList5"/>
    <dgm:cxn modelId="{D06DA29C-8568-4947-915E-FDE4DEC92B60}" type="presParOf" srcId="{94591913-B4C6-384E-8186-2F815C4ABCB9}" destId="{1D76371C-2D89-634B-8D08-35C4E30DE405}" srcOrd="3" destOrd="0" presId="urn:microsoft.com/office/officeart/2005/8/layout/vList5"/>
    <dgm:cxn modelId="{0A5B4C3C-60BD-8842-AFC4-019002239C9F}" type="presParOf" srcId="{94591913-B4C6-384E-8186-2F815C4ABCB9}" destId="{618BFA79-1702-9D43-B44B-B0B2716BCAD2}" srcOrd="4" destOrd="0" presId="urn:microsoft.com/office/officeart/2005/8/layout/vList5"/>
    <dgm:cxn modelId="{D83F21C1-84D1-3848-A7C5-1068831BCAF8}" type="presParOf" srcId="{618BFA79-1702-9D43-B44B-B0B2716BCAD2}" destId="{BB611807-EA10-C148-BBC3-73AA61332710}" srcOrd="0" destOrd="0" presId="urn:microsoft.com/office/officeart/2005/8/layout/vList5"/>
    <dgm:cxn modelId="{419F54A6-0D13-B64B-B89D-736AF1162085}" type="presParOf" srcId="{618BFA79-1702-9D43-B44B-B0B2716BCAD2}" destId="{839D923A-06E0-1543-98ED-FB2235730AB3}" srcOrd="1" destOrd="0" presId="urn:microsoft.com/office/officeart/2005/8/layout/vList5"/>
    <dgm:cxn modelId="{91BA1460-DE7C-0D45-812A-A675A754F9A4}" type="presParOf" srcId="{94591913-B4C6-384E-8186-2F815C4ABCB9}" destId="{321311B6-2898-964F-9E57-F9F2758F050F}" srcOrd="5" destOrd="0" presId="urn:microsoft.com/office/officeart/2005/8/layout/vList5"/>
    <dgm:cxn modelId="{7EC008DF-9AE5-E347-B0BE-4CB2284CE7EE}" type="presParOf" srcId="{94591913-B4C6-384E-8186-2F815C4ABCB9}" destId="{5A5D5958-E6E0-3F47-9C51-01FFFE35F459}" srcOrd="6" destOrd="0" presId="urn:microsoft.com/office/officeart/2005/8/layout/vList5"/>
    <dgm:cxn modelId="{394D1685-A57F-EA42-ADB4-41A95AF07B0E}" type="presParOf" srcId="{5A5D5958-E6E0-3F47-9C51-01FFFE35F459}" destId="{69A4EA96-D470-6047-B4BA-8DD21EB3AF07}" srcOrd="0" destOrd="0" presId="urn:microsoft.com/office/officeart/2005/8/layout/vList5"/>
    <dgm:cxn modelId="{7D801340-67FE-F846-976F-155755B574DC}" type="presParOf" srcId="{5A5D5958-E6E0-3F47-9C51-01FFFE35F459}" destId="{06A8AFAF-EA45-B74A-8C54-B8E2A658719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F34253-9F6E-4E8F-983A-679403F2468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25E3E42-0C34-4A14-8C54-67B4C696A85A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 err="1"/>
            <a:t>дуоденални</a:t>
          </a:r>
          <a:r>
            <a:rPr lang="sr-Cyrl-RS" sz="2800" dirty="0"/>
            <a:t> </a:t>
          </a:r>
          <a:r>
            <a:rPr lang="sr-Cyrl-RS" sz="2800" dirty="0" err="1"/>
            <a:t>улкус</a:t>
          </a:r>
          <a:endParaRPr lang="en-US" sz="2800" dirty="0"/>
        </a:p>
      </dgm:t>
    </dgm:pt>
    <dgm:pt modelId="{A69F517B-3E0A-464A-B856-B1175423D64F}" type="parTrans" cxnId="{A2C48174-3600-41FE-9DC7-D06E0BB45F65}">
      <dgm:prSet/>
      <dgm:spPr/>
      <dgm:t>
        <a:bodyPr/>
        <a:lstStyle/>
        <a:p>
          <a:endParaRPr lang="en-US" sz="2800"/>
        </a:p>
      </dgm:t>
    </dgm:pt>
    <dgm:pt modelId="{2C538BFB-19A4-4357-958C-B0191487E4A2}" type="sibTrans" cxnId="{A2C48174-3600-41FE-9DC7-D06E0BB45F65}">
      <dgm:prSet/>
      <dgm:spPr/>
      <dgm:t>
        <a:bodyPr/>
        <a:lstStyle/>
        <a:p>
          <a:endParaRPr lang="en-US" sz="2800"/>
        </a:p>
      </dgm:t>
    </dgm:pt>
    <dgm:pt modelId="{7E9CAA18-A931-4284-B1FA-975D06CED3C2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 err="1"/>
            <a:t>улцерозни</a:t>
          </a:r>
          <a:r>
            <a:rPr lang="sr-Cyrl-RS" sz="2800" dirty="0"/>
            <a:t> колитис</a:t>
          </a:r>
          <a:endParaRPr lang="en-US" sz="2800" dirty="0"/>
        </a:p>
      </dgm:t>
    </dgm:pt>
    <dgm:pt modelId="{7FE02BC7-E83A-4D45-B1D8-EE6A6C0DDBD1}" type="parTrans" cxnId="{67BD1F8E-815F-4127-B42E-F5B3C25FEF60}">
      <dgm:prSet/>
      <dgm:spPr/>
      <dgm:t>
        <a:bodyPr/>
        <a:lstStyle/>
        <a:p>
          <a:endParaRPr lang="en-US" sz="2800"/>
        </a:p>
      </dgm:t>
    </dgm:pt>
    <dgm:pt modelId="{D3FB0DBD-87B0-44EF-AC75-9C0C2D095A1E}" type="sibTrans" cxnId="{67BD1F8E-815F-4127-B42E-F5B3C25FEF60}">
      <dgm:prSet/>
      <dgm:spPr/>
      <dgm:t>
        <a:bodyPr/>
        <a:lstStyle/>
        <a:p>
          <a:endParaRPr lang="en-US" sz="2800"/>
        </a:p>
      </dgm:t>
    </dgm:pt>
    <dgm:pt modelId="{35320782-2E3C-4AFB-A5B5-6C91D8BC1C0F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/>
            <a:t>аритмије и тахикардије</a:t>
          </a:r>
          <a:endParaRPr lang="en-US" sz="2800" dirty="0"/>
        </a:p>
      </dgm:t>
    </dgm:pt>
    <dgm:pt modelId="{35B38F08-3760-4BB0-A683-42F4597E4FC1}" type="parTrans" cxnId="{A91FDA1F-9463-424D-8262-5A833B13DFD8}">
      <dgm:prSet/>
      <dgm:spPr/>
      <dgm:t>
        <a:bodyPr/>
        <a:lstStyle/>
        <a:p>
          <a:endParaRPr lang="en-US" sz="2800"/>
        </a:p>
      </dgm:t>
    </dgm:pt>
    <dgm:pt modelId="{48F9414C-CA61-47F5-8E7C-26B26A797306}" type="sibTrans" cxnId="{A91FDA1F-9463-424D-8262-5A833B13DFD8}">
      <dgm:prSet/>
      <dgm:spPr/>
      <dgm:t>
        <a:bodyPr/>
        <a:lstStyle/>
        <a:p>
          <a:endParaRPr lang="en-US" sz="2800"/>
        </a:p>
      </dgm:t>
    </dgm:pt>
    <dgm:pt modelId="{4ED909D1-D600-4ECF-9154-97E9A52A2135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/>
            <a:t>есенцијална хипертензија</a:t>
          </a:r>
          <a:endParaRPr lang="en-US" sz="2800" dirty="0"/>
        </a:p>
      </dgm:t>
    </dgm:pt>
    <dgm:pt modelId="{AA50B409-CD52-4343-BF69-7A8D5DDC4235}" type="parTrans" cxnId="{E62CDDBD-4D7C-4083-AAA2-40A7D527B5AF}">
      <dgm:prSet/>
      <dgm:spPr/>
      <dgm:t>
        <a:bodyPr/>
        <a:lstStyle/>
        <a:p>
          <a:endParaRPr lang="en-US" sz="2800"/>
        </a:p>
      </dgm:t>
    </dgm:pt>
    <dgm:pt modelId="{CE988574-7D8C-4DF1-ACAF-242266C753B3}" type="sibTrans" cxnId="{E62CDDBD-4D7C-4083-AAA2-40A7D527B5AF}">
      <dgm:prSet/>
      <dgm:spPr/>
      <dgm:t>
        <a:bodyPr/>
        <a:lstStyle/>
        <a:p>
          <a:endParaRPr lang="en-US" sz="2800"/>
        </a:p>
      </dgm:t>
    </dgm:pt>
    <dgm:pt modelId="{1657EFC5-88FF-4777-AF69-E3196954B319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/>
            <a:t>обољења коже</a:t>
          </a:r>
          <a:endParaRPr lang="en-US" sz="2800" dirty="0"/>
        </a:p>
      </dgm:t>
    </dgm:pt>
    <dgm:pt modelId="{4B621366-31F3-4E21-B767-BCF236BB237F}" type="parTrans" cxnId="{9ECC4602-9719-4ECA-B989-3D504025D206}">
      <dgm:prSet/>
      <dgm:spPr/>
      <dgm:t>
        <a:bodyPr/>
        <a:lstStyle/>
        <a:p>
          <a:endParaRPr lang="en-US" sz="2800"/>
        </a:p>
      </dgm:t>
    </dgm:pt>
    <dgm:pt modelId="{C57C2099-5CC1-455B-8C75-96FDB4213A69}" type="sibTrans" cxnId="{9ECC4602-9719-4ECA-B989-3D504025D206}">
      <dgm:prSet/>
      <dgm:spPr/>
      <dgm:t>
        <a:bodyPr/>
        <a:lstStyle/>
        <a:p>
          <a:endParaRPr lang="en-US" sz="2800"/>
        </a:p>
      </dgm:t>
    </dgm:pt>
    <dgm:pt modelId="{CB5C1CF9-1E03-472A-87F0-D97507F8535F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sr-Cyrl-RS" sz="2800" dirty="0"/>
            <a:t>бронхијална астма</a:t>
          </a:r>
          <a:endParaRPr lang="en-US" sz="2800" dirty="0"/>
        </a:p>
      </dgm:t>
    </dgm:pt>
    <dgm:pt modelId="{C6D0CEB7-E98E-4940-B20D-5D76843D37BA}" type="sibTrans" cxnId="{DFB22082-68C8-4E2C-9C70-B8576C63EC34}">
      <dgm:prSet/>
      <dgm:spPr/>
      <dgm:t>
        <a:bodyPr/>
        <a:lstStyle/>
        <a:p>
          <a:endParaRPr lang="en-US" sz="2800"/>
        </a:p>
      </dgm:t>
    </dgm:pt>
    <dgm:pt modelId="{D01D5979-9FB7-4868-8B4E-DB0011C3AD31}" type="parTrans" cxnId="{DFB22082-68C8-4E2C-9C70-B8576C63EC34}">
      <dgm:prSet/>
      <dgm:spPr/>
      <dgm:t>
        <a:bodyPr/>
        <a:lstStyle/>
        <a:p>
          <a:endParaRPr lang="en-US" sz="2800"/>
        </a:p>
      </dgm:t>
    </dgm:pt>
    <dgm:pt modelId="{99A63D03-B30B-E845-B6A9-8C858948CB8B}" type="pres">
      <dgm:prSet presAssocID="{51F34253-9F6E-4E8F-983A-679403F24682}" presName="vert0" presStyleCnt="0">
        <dgm:presLayoutVars>
          <dgm:dir/>
          <dgm:animOne val="branch"/>
          <dgm:animLvl val="lvl"/>
        </dgm:presLayoutVars>
      </dgm:prSet>
      <dgm:spPr/>
    </dgm:pt>
    <dgm:pt modelId="{83381A15-E8B8-A141-BED4-6CD1B1F655EE}" type="pres">
      <dgm:prSet presAssocID="{625E3E42-0C34-4A14-8C54-67B4C696A85A}" presName="thickLine" presStyleLbl="alignNode1" presStyleIdx="0" presStyleCnt="6"/>
      <dgm:spPr/>
    </dgm:pt>
    <dgm:pt modelId="{181E561A-9F4F-8A47-BEB0-967DCFA7326A}" type="pres">
      <dgm:prSet presAssocID="{625E3E42-0C34-4A14-8C54-67B4C696A85A}" presName="horz1" presStyleCnt="0"/>
      <dgm:spPr/>
    </dgm:pt>
    <dgm:pt modelId="{AE71004C-75C8-2E42-AB2A-C4A3260253BD}" type="pres">
      <dgm:prSet presAssocID="{625E3E42-0C34-4A14-8C54-67B4C696A85A}" presName="tx1" presStyleLbl="revTx" presStyleIdx="0" presStyleCnt="6"/>
      <dgm:spPr/>
    </dgm:pt>
    <dgm:pt modelId="{FF42679B-59DE-0447-A99A-A9C227522075}" type="pres">
      <dgm:prSet presAssocID="{625E3E42-0C34-4A14-8C54-67B4C696A85A}" presName="vert1" presStyleCnt="0"/>
      <dgm:spPr/>
    </dgm:pt>
    <dgm:pt modelId="{D84EA6EF-039B-A245-9EE8-C8757BF628D8}" type="pres">
      <dgm:prSet presAssocID="{7E9CAA18-A931-4284-B1FA-975D06CED3C2}" presName="thickLine" presStyleLbl="alignNode1" presStyleIdx="1" presStyleCnt="6"/>
      <dgm:spPr/>
    </dgm:pt>
    <dgm:pt modelId="{6A661224-770E-5E49-AE98-17B26DF3F96D}" type="pres">
      <dgm:prSet presAssocID="{7E9CAA18-A931-4284-B1FA-975D06CED3C2}" presName="horz1" presStyleCnt="0"/>
      <dgm:spPr/>
    </dgm:pt>
    <dgm:pt modelId="{7BB038E0-61C7-3347-9BF7-E0B17974AE83}" type="pres">
      <dgm:prSet presAssocID="{7E9CAA18-A931-4284-B1FA-975D06CED3C2}" presName="tx1" presStyleLbl="revTx" presStyleIdx="1" presStyleCnt="6"/>
      <dgm:spPr/>
    </dgm:pt>
    <dgm:pt modelId="{2727A042-F328-2C4A-976B-6D8E3D36E739}" type="pres">
      <dgm:prSet presAssocID="{7E9CAA18-A931-4284-B1FA-975D06CED3C2}" presName="vert1" presStyleCnt="0"/>
      <dgm:spPr/>
    </dgm:pt>
    <dgm:pt modelId="{8E35C20C-47B6-EB4B-8E8D-B8308B47569E}" type="pres">
      <dgm:prSet presAssocID="{CB5C1CF9-1E03-472A-87F0-D97507F8535F}" presName="thickLine" presStyleLbl="alignNode1" presStyleIdx="2" presStyleCnt="6"/>
      <dgm:spPr/>
    </dgm:pt>
    <dgm:pt modelId="{E9D4C506-1C65-ED40-80CE-C6C72C096D6F}" type="pres">
      <dgm:prSet presAssocID="{CB5C1CF9-1E03-472A-87F0-D97507F8535F}" presName="horz1" presStyleCnt="0"/>
      <dgm:spPr/>
    </dgm:pt>
    <dgm:pt modelId="{268C0F2F-2355-5D4D-9D0B-4C2CD696F191}" type="pres">
      <dgm:prSet presAssocID="{CB5C1CF9-1E03-472A-87F0-D97507F8535F}" presName="tx1" presStyleLbl="revTx" presStyleIdx="2" presStyleCnt="6"/>
      <dgm:spPr/>
    </dgm:pt>
    <dgm:pt modelId="{1887B298-CE89-2148-8BE1-B806351FADD0}" type="pres">
      <dgm:prSet presAssocID="{CB5C1CF9-1E03-472A-87F0-D97507F8535F}" presName="vert1" presStyleCnt="0"/>
      <dgm:spPr/>
    </dgm:pt>
    <dgm:pt modelId="{AB2973A3-B174-9747-878D-F6F4CE45FE32}" type="pres">
      <dgm:prSet presAssocID="{35320782-2E3C-4AFB-A5B5-6C91D8BC1C0F}" presName="thickLine" presStyleLbl="alignNode1" presStyleIdx="3" presStyleCnt="6"/>
      <dgm:spPr/>
    </dgm:pt>
    <dgm:pt modelId="{CF0379FD-CB6D-8F46-A307-3897D6AD659B}" type="pres">
      <dgm:prSet presAssocID="{35320782-2E3C-4AFB-A5B5-6C91D8BC1C0F}" presName="horz1" presStyleCnt="0"/>
      <dgm:spPr/>
    </dgm:pt>
    <dgm:pt modelId="{4EA540F1-258F-8B44-B4C0-ACABF048A33A}" type="pres">
      <dgm:prSet presAssocID="{35320782-2E3C-4AFB-A5B5-6C91D8BC1C0F}" presName="tx1" presStyleLbl="revTx" presStyleIdx="3" presStyleCnt="6"/>
      <dgm:spPr/>
    </dgm:pt>
    <dgm:pt modelId="{13641EBD-FD68-A04D-9C19-22613E59CF97}" type="pres">
      <dgm:prSet presAssocID="{35320782-2E3C-4AFB-A5B5-6C91D8BC1C0F}" presName="vert1" presStyleCnt="0"/>
      <dgm:spPr/>
    </dgm:pt>
    <dgm:pt modelId="{20D3DDD8-11AE-9940-8F25-EA25A24B1832}" type="pres">
      <dgm:prSet presAssocID="{4ED909D1-D600-4ECF-9154-97E9A52A2135}" presName="thickLine" presStyleLbl="alignNode1" presStyleIdx="4" presStyleCnt="6"/>
      <dgm:spPr/>
    </dgm:pt>
    <dgm:pt modelId="{3BDF1B71-922F-8D4F-AF97-BD989F07D7B3}" type="pres">
      <dgm:prSet presAssocID="{4ED909D1-D600-4ECF-9154-97E9A52A2135}" presName="horz1" presStyleCnt="0"/>
      <dgm:spPr/>
    </dgm:pt>
    <dgm:pt modelId="{184EF2B4-F4E0-F44B-A567-EC074B740290}" type="pres">
      <dgm:prSet presAssocID="{4ED909D1-D600-4ECF-9154-97E9A52A2135}" presName="tx1" presStyleLbl="revTx" presStyleIdx="4" presStyleCnt="6"/>
      <dgm:spPr/>
    </dgm:pt>
    <dgm:pt modelId="{D7100220-9563-8F4D-AC27-37AF04CA5BCF}" type="pres">
      <dgm:prSet presAssocID="{4ED909D1-D600-4ECF-9154-97E9A52A2135}" presName="vert1" presStyleCnt="0"/>
      <dgm:spPr/>
    </dgm:pt>
    <dgm:pt modelId="{E3570B37-9F23-5A4B-ADA0-166464B6482B}" type="pres">
      <dgm:prSet presAssocID="{1657EFC5-88FF-4777-AF69-E3196954B319}" presName="thickLine" presStyleLbl="alignNode1" presStyleIdx="5" presStyleCnt="6"/>
      <dgm:spPr/>
    </dgm:pt>
    <dgm:pt modelId="{279ACF52-A567-1742-96EF-7D61EE6D4CA3}" type="pres">
      <dgm:prSet presAssocID="{1657EFC5-88FF-4777-AF69-E3196954B319}" presName="horz1" presStyleCnt="0"/>
      <dgm:spPr/>
    </dgm:pt>
    <dgm:pt modelId="{76D05500-CDFA-A244-B985-3390AA1263AA}" type="pres">
      <dgm:prSet presAssocID="{1657EFC5-88FF-4777-AF69-E3196954B319}" presName="tx1" presStyleLbl="revTx" presStyleIdx="5" presStyleCnt="6"/>
      <dgm:spPr/>
    </dgm:pt>
    <dgm:pt modelId="{8C8D3A2A-A85D-E343-B7DF-244CC894C4AB}" type="pres">
      <dgm:prSet presAssocID="{1657EFC5-88FF-4777-AF69-E3196954B319}" presName="vert1" presStyleCnt="0"/>
      <dgm:spPr/>
    </dgm:pt>
  </dgm:ptLst>
  <dgm:cxnLst>
    <dgm:cxn modelId="{9ECC4602-9719-4ECA-B989-3D504025D206}" srcId="{51F34253-9F6E-4E8F-983A-679403F24682}" destId="{1657EFC5-88FF-4777-AF69-E3196954B319}" srcOrd="5" destOrd="0" parTransId="{4B621366-31F3-4E21-B767-BCF236BB237F}" sibTransId="{C57C2099-5CC1-455B-8C75-96FDB4213A69}"/>
    <dgm:cxn modelId="{F4947207-1B50-4249-A79F-38A7CB6427F3}" type="presOf" srcId="{35320782-2E3C-4AFB-A5B5-6C91D8BC1C0F}" destId="{4EA540F1-258F-8B44-B4C0-ACABF048A33A}" srcOrd="0" destOrd="0" presId="urn:microsoft.com/office/officeart/2008/layout/LinedList"/>
    <dgm:cxn modelId="{9C1EBA10-CB11-5843-B0D3-2ED499237BD4}" type="presOf" srcId="{CB5C1CF9-1E03-472A-87F0-D97507F8535F}" destId="{268C0F2F-2355-5D4D-9D0B-4C2CD696F191}" srcOrd="0" destOrd="0" presId="urn:microsoft.com/office/officeart/2008/layout/LinedList"/>
    <dgm:cxn modelId="{A91FDA1F-9463-424D-8262-5A833B13DFD8}" srcId="{51F34253-9F6E-4E8F-983A-679403F24682}" destId="{35320782-2E3C-4AFB-A5B5-6C91D8BC1C0F}" srcOrd="3" destOrd="0" parTransId="{35B38F08-3760-4BB0-A683-42F4597E4FC1}" sibTransId="{48F9414C-CA61-47F5-8E7C-26B26A797306}"/>
    <dgm:cxn modelId="{CDF6FC32-29A8-DD48-9383-D91B712EBB8A}" type="presOf" srcId="{4ED909D1-D600-4ECF-9154-97E9A52A2135}" destId="{184EF2B4-F4E0-F44B-A567-EC074B740290}" srcOrd="0" destOrd="0" presId="urn:microsoft.com/office/officeart/2008/layout/LinedList"/>
    <dgm:cxn modelId="{0B7C2966-CF31-8148-BEE8-47B417FBBA41}" type="presOf" srcId="{625E3E42-0C34-4A14-8C54-67B4C696A85A}" destId="{AE71004C-75C8-2E42-AB2A-C4A3260253BD}" srcOrd="0" destOrd="0" presId="urn:microsoft.com/office/officeart/2008/layout/LinedList"/>
    <dgm:cxn modelId="{BAF33969-E597-DE45-8DDA-8957E5AC5649}" type="presOf" srcId="{51F34253-9F6E-4E8F-983A-679403F24682}" destId="{99A63D03-B30B-E845-B6A9-8C858948CB8B}" srcOrd="0" destOrd="0" presId="urn:microsoft.com/office/officeart/2008/layout/LinedList"/>
    <dgm:cxn modelId="{A2C48174-3600-41FE-9DC7-D06E0BB45F65}" srcId="{51F34253-9F6E-4E8F-983A-679403F24682}" destId="{625E3E42-0C34-4A14-8C54-67B4C696A85A}" srcOrd="0" destOrd="0" parTransId="{A69F517B-3E0A-464A-B856-B1175423D64F}" sibTransId="{2C538BFB-19A4-4357-958C-B0191487E4A2}"/>
    <dgm:cxn modelId="{DFB22082-68C8-4E2C-9C70-B8576C63EC34}" srcId="{51F34253-9F6E-4E8F-983A-679403F24682}" destId="{CB5C1CF9-1E03-472A-87F0-D97507F8535F}" srcOrd="2" destOrd="0" parTransId="{D01D5979-9FB7-4868-8B4E-DB0011C3AD31}" sibTransId="{C6D0CEB7-E98E-4940-B20D-5D76843D37BA}"/>
    <dgm:cxn modelId="{67BD1F8E-815F-4127-B42E-F5B3C25FEF60}" srcId="{51F34253-9F6E-4E8F-983A-679403F24682}" destId="{7E9CAA18-A931-4284-B1FA-975D06CED3C2}" srcOrd="1" destOrd="0" parTransId="{7FE02BC7-E83A-4D45-B1D8-EE6A6C0DDBD1}" sibTransId="{D3FB0DBD-87B0-44EF-AC75-9C0C2D095A1E}"/>
    <dgm:cxn modelId="{40D7799F-45F4-0746-B778-0F1BF90326F7}" type="presOf" srcId="{7E9CAA18-A931-4284-B1FA-975D06CED3C2}" destId="{7BB038E0-61C7-3347-9BF7-E0B17974AE83}" srcOrd="0" destOrd="0" presId="urn:microsoft.com/office/officeart/2008/layout/LinedList"/>
    <dgm:cxn modelId="{3203EEA1-EF5B-B84D-B6E0-5A78B91EDCA3}" type="presOf" srcId="{1657EFC5-88FF-4777-AF69-E3196954B319}" destId="{76D05500-CDFA-A244-B985-3390AA1263AA}" srcOrd="0" destOrd="0" presId="urn:microsoft.com/office/officeart/2008/layout/LinedList"/>
    <dgm:cxn modelId="{E62CDDBD-4D7C-4083-AAA2-40A7D527B5AF}" srcId="{51F34253-9F6E-4E8F-983A-679403F24682}" destId="{4ED909D1-D600-4ECF-9154-97E9A52A2135}" srcOrd="4" destOrd="0" parTransId="{AA50B409-CD52-4343-BF69-7A8D5DDC4235}" sibTransId="{CE988574-7D8C-4DF1-ACAF-242266C753B3}"/>
    <dgm:cxn modelId="{208FEB2F-9F7E-7D49-B497-ED88E18355B6}" type="presParOf" srcId="{99A63D03-B30B-E845-B6A9-8C858948CB8B}" destId="{83381A15-E8B8-A141-BED4-6CD1B1F655EE}" srcOrd="0" destOrd="0" presId="urn:microsoft.com/office/officeart/2008/layout/LinedList"/>
    <dgm:cxn modelId="{0E0DA78E-FE14-AE47-8333-24C874010336}" type="presParOf" srcId="{99A63D03-B30B-E845-B6A9-8C858948CB8B}" destId="{181E561A-9F4F-8A47-BEB0-967DCFA7326A}" srcOrd="1" destOrd="0" presId="urn:microsoft.com/office/officeart/2008/layout/LinedList"/>
    <dgm:cxn modelId="{A95CCBDF-C05C-FB45-B808-55B57074BEC9}" type="presParOf" srcId="{181E561A-9F4F-8A47-BEB0-967DCFA7326A}" destId="{AE71004C-75C8-2E42-AB2A-C4A3260253BD}" srcOrd="0" destOrd="0" presId="urn:microsoft.com/office/officeart/2008/layout/LinedList"/>
    <dgm:cxn modelId="{7F09D34A-9EA2-394F-AEF5-85EA552117AD}" type="presParOf" srcId="{181E561A-9F4F-8A47-BEB0-967DCFA7326A}" destId="{FF42679B-59DE-0447-A99A-A9C227522075}" srcOrd="1" destOrd="0" presId="urn:microsoft.com/office/officeart/2008/layout/LinedList"/>
    <dgm:cxn modelId="{72074EBD-75FD-A341-8677-B6CEBBEB0020}" type="presParOf" srcId="{99A63D03-B30B-E845-B6A9-8C858948CB8B}" destId="{D84EA6EF-039B-A245-9EE8-C8757BF628D8}" srcOrd="2" destOrd="0" presId="urn:microsoft.com/office/officeart/2008/layout/LinedList"/>
    <dgm:cxn modelId="{8821277F-35EA-2145-8765-00DED80E734E}" type="presParOf" srcId="{99A63D03-B30B-E845-B6A9-8C858948CB8B}" destId="{6A661224-770E-5E49-AE98-17B26DF3F96D}" srcOrd="3" destOrd="0" presId="urn:microsoft.com/office/officeart/2008/layout/LinedList"/>
    <dgm:cxn modelId="{643859D6-74A5-DA43-B7F2-C9F50968A702}" type="presParOf" srcId="{6A661224-770E-5E49-AE98-17B26DF3F96D}" destId="{7BB038E0-61C7-3347-9BF7-E0B17974AE83}" srcOrd="0" destOrd="0" presId="urn:microsoft.com/office/officeart/2008/layout/LinedList"/>
    <dgm:cxn modelId="{9F694757-7A07-2343-87FA-BAE8A0D11FE4}" type="presParOf" srcId="{6A661224-770E-5E49-AE98-17B26DF3F96D}" destId="{2727A042-F328-2C4A-976B-6D8E3D36E739}" srcOrd="1" destOrd="0" presId="urn:microsoft.com/office/officeart/2008/layout/LinedList"/>
    <dgm:cxn modelId="{985E8D0B-7319-4F45-A087-7395889C4802}" type="presParOf" srcId="{99A63D03-B30B-E845-B6A9-8C858948CB8B}" destId="{8E35C20C-47B6-EB4B-8E8D-B8308B47569E}" srcOrd="4" destOrd="0" presId="urn:microsoft.com/office/officeart/2008/layout/LinedList"/>
    <dgm:cxn modelId="{35EF3BA9-5DDF-754B-9602-B92BF9E85E53}" type="presParOf" srcId="{99A63D03-B30B-E845-B6A9-8C858948CB8B}" destId="{E9D4C506-1C65-ED40-80CE-C6C72C096D6F}" srcOrd="5" destOrd="0" presId="urn:microsoft.com/office/officeart/2008/layout/LinedList"/>
    <dgm:cxn modelId="{587087A4-AD69-B94F-8AD7-15552B3E4B02}" type="presParOf" srcId="{E9D4C506-1C65-ED40-80CE-C6C72C096D6F}" destId="{268C0F2F-2355-5D4D-9D0B-4C2CD696F191}" srcOrd="0" destOrd="0" presId="urn:microsoft.com/office/officeart/2008/layout/LinedList"/>
    <dgm:cxn modelId="{BDEA65AB-F561-BF49-B521-9614BE0B1EBE}" type="presParOf" srcId="{E9D4C506-1C65-ED40-80CE-C6C72C096D6F}" destId="{1887B298-CE89-2148-8BE1-B806351FADD0}" srcOrd="1" destOrd="0" presId="urn:microsoft.com/office/officeart/2008/layout/LinedList"/>
    <dgm:cxn modelId="{714245E9-8AAF-9143-BFC1-642639E784B9}" type="presParOf" srcId="{99A63D03-B30B-E845-B6A9-8C858948CB8B}" destId="{AB2973A3-B174-9747-878D-F6F4CE45FE32}" srcOrd="6" destOrd="0" presId="urn:microsoft.com/office/officeart/2008/layout/LinedList"/>
    <dgm:cxn modelId="{80A41B92-5C17-1C46-B677-8A46704FB466}" type="presParOf" srcId="{99A63D03-B30B-E845-B6A9-8C858948CB8B}" destId="{CF0379FD-CB6D-8F46-A307-3897D6AD659B}" srcOrd="7" destOrd="0" presId="urn:microsoft.com/office/officeart/2008/layout/LinedList"/>
    <dgm:cxn modelId="{8E649569-58D5-8548-9723-75E3BEE2EB6E}" type="presParOf" srcId="{CF0379FD-CB6D-8F46-A307-3897D6AD659B}" destId="{4EA540F1-258F-8B44-B4C0-ACABF048A33A}" srcOrd="0" destOrd="0" presId="urn:microsoft.com/office/officeart/2008/layout/LinedList"/>
    <dgm:cxn modelId="{30AD0C96-4B6E-0948-9846-B16AD7AED284}" type="presParOf" srcId="{CF0379FD-CB6D-8F46-A307-3897D6AD659B}" destId="{13641EBD-FD68-A04D-9C19-22613E59CF97}" srcOrd="1" destOrd="0" presId="urn:microsoft.com/office/officeart/2008/layout/LinedList"/>
    <dgm:cxn modelId="{BF322F46-78FA-404C-8268-F9EED0F2382C}" type="presParOf" srcId="{99A63D03-B30B-E845-B6A9-8C858948CB8B}" destId="{20D3DDD8-11AE-9940-8F25-EA25A24B1832}" srcOrd="8" destOrd="0" presId="urn:microsoft.com/office/officeart/2008/layout/LinedList"/>
    <dgm:cxn modelId="{BE287AAE-E27F-2846-9C51-2E2F3856A538}" type="presParOf" srcId="{99A63D03-B30B-E845-B6A9-8C858948CB8B}" destId="{3BDF1B71-922F-8D4F-AF97-BD989F07D7B3}" srcOrd="9" destOrd="0" presId="urn:microsoft.com/office/officeart/2008/layout/LinedList"/>
    <dgm:cxn modelId="{D7446AD1-D0AF-E743-A5CB-6388E8E22420}" type="presParOf" srcId="{3BDF1B71-922F-8D4F-AF97-BD989F07D7B3}" destId="{184EF2B4-F4E0-F44B-A567-EC074B740290}" srcOrd="0" destOrd="0" presId="urn:microsoft.com/office/officeart/2008/layout/LinedList"/>
    <dgm:cxn modelId="{80AF655B-0201-7846-B1C9-B05A41C89B98}" type="presParOf" srcId="{3BDF1B71-922F-8D4F-AF97-BD989F07D7B3}" destId="{D7100220-9563-8F4D-AC27-37AF04CA5BCF}" srcOrd="1" destOrd="0" presId="urn:microsoft.com/office/officeart/2008/layout/LinedList"/>
    <dgm:cxn modelId="{BFDFFD1B-558F-ED4C-974B-7F3E1448C8D7}" type="presParOf" srcId="{99A63D03-B30B-E845-B6A9-8C858948CB8B}" destId="{E3570B37-9F23-5A4B-ADA0-166464B6482B}" srcOrd="10" destOrd="0" presId="urn:microsoft.com/office/officeart/2008/layout/LinedList"/>
    <dgm:cxn modelId="{4F0134BD-46B9-4D4C-8DDA-E8F6D4F2A1BA}" type="presParOf" srcId="{99A63D03-B30B-E845-B6A9-8C858948CB8B}" destId="{279ACF52-A567-1742-96EF-7D61EE6D4CA3}" srcOrd="11" destOrd="0" presId="urn:microsoft.com/office/officeart/2008/layout/LinedList"/>
    <dgm:cxn modelId="{7C8F2682-0A9A-144D-82EA-9B163CD283F0}" type="presParOf" srcId="{279ACF52-A567-1742-96EF-7D61EE6D4CA3}" destId="{76D05500-CDFA-A244-B985-3390AA1263AA}" srcOrd="0" destOrd="0" presId="urn:microsoft.com/office/officeart/2008/layout/LinedList"/>
    <dgm:cxn modelId="{4F48A0DB-3A33-E543-9537-78E74304CDEE}" type="presParOf" srcId="{279ACF52-A567-1742-96EF-7D61EE6D4CA3}" destId="{8C8D3A2A-A85D-E343-B7DF-244CC894C4A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9762F38-61BE-4D88-9B09-065F10DD9488}" type="doc">
      <dgm:prSet loTypeId="urn:microsoft.com/office/officeart/2005/8/layout/matrix3" loCatId="matrix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A33C7E99-3E79-45C0-832D-34210CA4B4F9}">
      <dgm:prSet/>
      <dgm:spPr/>
      <dgm:t>
        <a:bodyPr/>
        <a:lstStyle/>
        <a:p>
          <a:r>
            <a:rPr lang="sr-Cyrl-RS" dirty="0"/>
            <a:t>појам </a:t>
          </a:r>
          <a:r>
            <a:rPr lang="en-US" i="1" dirty="0"/>
            <a:t>liaison</a:t>
          </a:r>
          <a:r>
            <a:rPr lang="en-US" dirty="0"/>
            <a:t> </a:t>
          </a:r>
          <a:r>
            <a:rPr lang="sr-Cyrl-RS" dirty="0"/>
            <a:t>– повезаност, веза, удруживање</a:t>
          </a:r>
          <a:endParaRPr lang="en-US" dirty="0"/>
        </a:p>
      </dgm:t>
    </dgm:pt>
    <dgm:pt modelId="{20B73EC0-2B2D-479B-B410-651EDB9D0797}" type="parTrans" cxnId="{FBD476F8-FEE6-412A-AC97-02B2D242DB61}">
      <dgm:prSet/>
      <dgm:spPr/>
      <dgm:t>
        <a:bodyPr/>
        <a:lstStyle/>
        <a:p>
          <a:endParaRPr lang="en-US"/>
        </a:p>
      </dgm:t>
    </dgm:pt>
    <dgm:pt modelId="{6EB4191B-2CC9-4C12-B723-965F37E4094D}" type="sibTrans" cxnId="{FBD476F8-FEE6-412A-AC97-02B2D242DB61}">
      <dgm:prSet/>
      <dgm:spPr/>
      <dgm:t>
        <a:bodyPr/>
        <a:lstStyle/>
        <a:p>
          <a:endParaRPr lang="en-US"/>
        </a:p>
      </dgm:t>
    </dgm:pt>
    <dgm:pt modelId="{3CFEEBB1-9323-4F75-8140-F4EE1BBCDDEF}">
      <dgm:prSet/>
      <dgm:spPr/>
      <dgm:t>
        <a:bodyPr/>
        <a:lstStyle/>
        <a:p>
          <a:r>
            <a:rPr lang="sr-Cyrl-RS"/>
            <a:t>неопходност повезаности психијатрије са </a:t>
          </a:r>
          <a:r>
            <a:rPr lang="sr-Cyrl-RS" dirty="0" err="1"/>
            <a:t>соматском</a:t>
          </a:r>
          <a:r>
            <a:rPr lang="sr-Cyrl-RS" dirty="0"/>
            <a:t> медицином</a:t>
          </a:r>
          <a:endParaRPr lang="en-US" dirty="0"/>
        </a:p>
      </dgm:t>
    </dgm:pt>
    <dgm:pt modelId="{B6481D0C-A7DE-4252-9C47-4F25E6211447}" type="parTrans" cxnId="{7B39D877-F732-4D78-ABB3-44DDED9F29CD}">
      <dgm:prSet/>
      <dgm:spPr/>
      <dgm:t>
        <a:bodyPr/>
        <a:lstStyle/>
        <a:p>
          <a:endParaRPr lang="en-US"/>
        </a:p>
      </dgm:t>
    </dgm:pt>
    <dgm:pt modelId="{62700251-32D8-476C-87CB-0D93E7918195}" type="sibTrans" cxnId="{7B39D877-F732-4D78-ABB3-44DDED9F29CD}">
      <dgm:prSet/>
      <dgm:spPr/>
      <dgm:t>
        <a:bodyPr/>
        <a:lstStyle/>
        <a:p>
          <a:endParaRPr lang="en-US"/>
        </a:p>
      </dgm:t>
    </dgm:pt>
    <dgm:pt modelId="{B11BC5F7-80B1-456F-B65B-2C94B3D00C6F}">
      <dgm:prSet/>
      <dgm:spPr/>
      <dgm:t>
        <a:bodyPr/>
        <a:lstStyle/>
        <a:p>
          <a:r>
            <a:rPr lang="sr-Cyrl-RS"/>
            <a:t>потреба укључивање психијатра у третман одређених соматских болести</a:t>
          </a:r>
          <a:endParaRPr lang="en-US"/>
        </a:p>
      </dgm:t>
    </dgm:pt>
    <dgm:pt modelId="{4BDE2979-4AAD-4016-B868-E0764F9E69BD}" type="parTrans" cxnId="{CF7D9AC8-269A-4F34-9C8B-EB9A35D31BB5}">
      <dgm:prSet/>
      <dgm:spPr/>
      <dgm:t>
        <a:bodyPr/>
        <a:lstStyle/>
        <a:p>
          <a:endParaRPr lang="en-US"/>
        </a:p>
      </dgm:t>
    </dgm:pt>
    <dgm:pt modelId="{A8271E74-D8C2-4B46-AF09-BE098C676491}" type="sibTrans" cxnId="{CF7D9AC8-269A-4F34-9C8B-EB9A35D31BB5}">
      <dgm:prSet/>
      <dgm:spPr/>
      <dgm:t>
        <a:bodyPr/>
        <a:lstStyle/>
        <a:p>
          <a:endParaRPr lang="en-US"/>
        </a:p>
      </dgm:t>
    </dgm:pt>
    <dgm:pt modelId="{6C06025C-2F65-462C-96D2-02887BCFC8E4}">
      <dgm:prSet/>
      <dgm:spPr/>
      <dgm:t>
        <a:bodyPr/>
        <a:lstStyle/>
        <a:p>
          <a:r>
            <a:rPr lang="sr-Cyrl-RS" dirty="0"/>
            <a:t>психијатар неопходни консултант на одељењима других грана медицине и бави се третманом </a:t>
          </a:r>
          <a:r>
            <a:rPr lang="sr-Cyrl-RS" dirty="0" err="1"/>
            <a:t>психосоматских</a:t>
          </a:r>
          <a:r>
            <a:rPr lang="sr-Cyrl-RS" dirty="0"/>
            <a:t>, али и </a:t>
          </a:r>
          <a:r>
            <a:rPr lang="sr-Cyrl-RS" dirty="0" err="1"/>
            <a:t>соматопсихичких</a:t>
          </a:r>
          <a:r>
            <a:rPr lang="sr-Cyrl-RS" dirty="0"/>
            <a:t> поремећаја</a:t>
          </a:r>
          <a:endParaRPr lang="en-US" dirty="0"/>
        </a:p>
      </dgm:t>
    </dgm:pt>
    <dgm:pt modelId="{F424E770-095F-4D5A-8FB6-9DBFDE0E19C1}" type="parTrans" cxnId="{12A53505-9266-47DD-9B64-0B92B28DEC0D}">
      <dgm:prSet/>
      <dgm:spPr/>
      <dgm:t>
        <a:bodyPr/>
        <a:lstStyle/>
        <a:p>
          <a:endParaRPr lang="en-US"/>
        </a:p>
      </dgm:t>
    </dgm:pt>
    <dgm:pt modelId="{55A36591-6B66-4892-841D-F25F86D04A27}" type="sibTrans" cxnId="{12A53505-9266-47DD-9B64-0B92B28DEC0D}">
      <dgm:prSet/>
      <dgm:spPr/>
      <dgm:t>
        <a:bodyPr/>
        <a:lstStyle/>
        <a:p>
          <a:endParaRPr lang="en-US"/>
        </a:p>
      </dgm:t>
    </dgm:pt>
    <dgm:pt modelId="{3328978A-C1BF-2A4D-ADDA-B9A1F80D63A6}" type="pres">
      <dgm:prSet presAssocID="{09762F38-61BE-4D88-9B09-065F10DD9488}" presName="matrix" presStyleCnt="0">
        <dgm:presLayoutVars>
          <dgm:chMax val="1"/>
          <dgm:dir/>
          <dgm:resizeHandles val="exact"/>
        </dgm:presLayoutVars>
      </dgm:prSet>
      <dgm:spPr/>
    </dgm:pt>
    <dgm:pt modelId="{79F98E55-C711-784D-B826-2F1BD507B6AE}" type="pres">
      <dgm:prSet presAssocID="{09762F38-61BE-4D88-9B09-065F10DD9488}" presName="diamond" presStyleLbl="bgShp" presStyleIdx="0" presStyleCnt="1"/>
      <dgm:spPr>
        <a:solidFill>
          <a:schemeClr val="accent2"/>
        </a:solidFill>
      </dgm:spPr>
    </dgm:pt>
    <dgm:pt modelId="{56B3AC5C-0400-3343-8512-3F9A0EBED791}" type="pres">
      <dgm:prSet presAssocID="{09762F38-61BE-4D88-9B09-065F10DD9488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7C0249C-2C3B-DE4B-94D3-5F48EFC80E20}" type="pres">
      <dgm:prSet presAssocID="{09762F38-61BE-4D88-9B09-065F10DD9488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DE8C238-C798-3544-A825-1762210F08C9}" type="pres">
      <dgm:prSet presAssocID="{09762F38-61BE-4D88-9B09-065F10DD9488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958F5A2-14AB-0049-AF29-BEB92627D5A1}" type="pres">
      <dgm:prSet presAssocID="{09762F38-61BE-4D88-9B09-065F10DD9488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E79B2F05-DCBD-8F40-8B1C-AD23E5A26208}" type="presOf" srcId="{A33C7E99-3E79-45C0-832D-34210CA4B4F9}" destId="{56B3AC5C-0400-3343-8512-3F9A0EBED791}" srcOrd="0" destOrd="0" presId="urn:microsoft.com/office/officeart/2005/8/layout/matrix3"/>
    <dgm:cxn modelId="{12A53505-9266-47DD-9B64-0B92B28DEC0D}" srcId="{09762F38-61BE-4D88-9B09-065F10DD9488}" destId="{6C06025C-2F65-462C-96D2-02887BCFC8E4}" srcOrd="3" destOrd="0" parTransId="{F424E770-095F-4D5A-8FB6-9DBFDE0E19C1}" sibTransId="{55A36591-6B66-4892-841D-F25F86D04A27}"/>
    <dgm:cxn modelId="{82352436-4909-1B40-B3AF-3CD737BAED62}" type="presOf" srcId="{3CFEEBB1-9323-4F75-8140-F4EE1BBCDDEF}" destId="{27C0249C-2C3B-DE4B-94D3-5F48EFC80E20}" srcOrd="0" destOrd="0" presId="urn:microsoft.com/office/officeart/2005/8/layout/matrix3"/>
    <dgm:cxn modelId="{EC7A2E75-A5F6-BC46-92BC-1C7FF2ED950D}" type="presOf" srcId="{B11BC5F7-80B1-456F-B65B-2C94B3D00C6F}" destId="{DDE8C238-C798-3544-A825-1762210F08C9}" srcOrd="0" destOrd="0" presId="urn:microsoft.com/office/officeart/2005/8/layout/matrix3"/>
    <dgm:cxn modelId="{5EF78C57-DCA4-C54B-902C-142A288D3CBE}" type="presOf" srcId="{6C06025C-2F65-462C-96D2-02887BCFC8E4}" destId="{6958F5A2-14AB-0049-AF29-BEB92627D5A1}" srcOrd="0" destOrd="0" presId="urn:microsoft.com/office/officeart/2005/8/layout/matrix3"/>
    <dgm:cxn modelId="{7B39D877-F732-4D78-ABB3-44DDED9F29CD}" srcId="{09762F38-61BE-4D88-9B09-065F10DD9488}" destId="{3CFEEBB1-9323-4F75-8140-F4EE1BBCDDEF}" srcOrd="1" destOrd="0" parTransId="{B6481D0C-A7DE-4252-9C47-4F25E6211447}" sibTransId="{62700251-32D8-476C-87CB-0D93E7918195}"/>
    <dgm:cxn modelId="{26914AA1-7329-7642-A736-3324C3F507AE}" type="presOf" srcId="{09762F38-61BE-4D88-9B09-065F10DD9488}" destId="{3328978A-C1BF-2A4D-ADDA-B9A1F80D63A6}" srcOrd="0" destOrd="0" presId="urn:microsoft.com/office/officeart/2005/8/layout/matrix3"/>
    <dgm:cxn modelId="{CF7D9AC8-269A-4F34-9C8B-EB9A35D31BB5}" srcId="{09762F38-61BE-4D88-9B09-065F10DD9488}" destId="{B11BC5F7-80B1-456F-B65B-2C94B3D00C6F}" srcOrd="2" destOrd="0" parTransId="{4BDE2979-4AAD-4016-B868-E0764F9E69BD}" sibTransId="{A8271E74-D8C2-4B46-AF09-BE098C676491}"/>
    <dgm:cxn modelId="{FBD476F8-FEE6-412A-AC97-02B2D242DB61}" srcId="{09762F38-61BE-4D88-9B09-065F10DD9488}" destId="{A33C7E99-3E79-45C0-832D-34210CA4B4F9}" srcOrd="0" destOrd="0" parTransId="{20B73EC0-2B2D-479B-B410-651EDB9D0797}" sibTransId="{6EB4191B-2CC9-4C12-B723-965F37E4094D}"/>
    <dgm:cxn modelId="{5E369F25-4788-4B4A-9570-DF37812CB0DB}" type="presParOf" srcId="{3328978A-C1BF-2A4D-ADDA-B9A1F80D63A6}" destId="{79F98E55-C711-784D-B826-2F1BD507B6AE}" srcOrd="0" destOrd="0" presId="urn:microsoft.com/office/officeart/2005/8/layout/matrix3"/>
    <dgm:cxn modelId="{C463307A-ABDF-644E-869E-9366D46CE861}" type="presParOf" srcId="{3328978A-C1BF-2A4D-ADDA-B9A1F80D63A6}" destId="{56B3AC5C-0400-3343-8512-3F9A0EBED791}" srcOrd="1" destOrd="0" presId="urn:microsoft.com/office/officeart/2005/8/layout/matrix3"/>
    <dgm:cxn modelId="{1A00B188-CE94-0849-B16C-493FE9BFE5B6}" type="presParOf" srcId="{3328978A-C1BF-2A4D-ADDA-B9A1F80D63A6}" destId="{27C0249C-2C3B-DE4B-94D3-5F48EFC80E20}" srcOrd="2" destOrd="0" presId="urn:microsoft.com/office/officeart/2005/8/layout/matrix3"/>
    <dgm:cxn modelId="{95FAF2AB-82CD-2B48-B7EC-3E02B7B42D02}" type="presParOf" srcId="{3328978A-C1BF-2A4D-ADDA-B9A1F80D63A6}" destId="{DDE8C238-C798-3544-A825-1762210F08C9}" srcOrd="3" destOrd="0" presId="urn:microsoft.com/office/officeart/2005/8/layout/matrix3"/>
    <dgm:cxn modelId="{360E0018-2FD8-CC47-97B3-6F67E3D0A8C8}" type="presParOf" srcId="{3328978A-C1BF-2A4D-ADDA-B9A1F80D63A6}" destId="{6958F5A2-14AB-0049-AF29-BEB92627D5A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D57FF5-4F36-4AB7-841B-7BDC5865E86A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CFA4E2B-1580-4AE3-9734-55A8C4BC84C3}">
      <dgm:prSet custT="1"/>
      <dgm:spPr/>
      <dgm:t>
        <a:bodyPr/>
        <a:lstStyle/>
        <a:p>
          <a:pPr algn="l">
            <a:lnSpc>
              <a:spcPct val="100000"/>
            </a:lnSpc>
          </a:pPr>
          <a:r>
            <a:rPr lang="sr-Cyrl-RS" sz="4000" dirty="0"/>
            <a:t>активно-сарађујући</a:t>
          </a:r>
          <a:endParaRPr lang="en-US" sz="4000" dirty="0"/>
        </a:p>
      </dgm:t>
    </dgm:pt>
    <dgm:pt modelId="{03592347-5D8C-4022-805E-0429D8A90F4E}" type="parTrans" cxnId="{451D4B7B-113B-42F2-ACD0-6E4E126F4C20}">
      <dgm:prSet/>
      <dgm:spPr/>
      <dgm:t>
        <a:bodyPr/>
        <a:lstStyle/>
        <a:p>
          <a:pPr algn="l"/>
          <a:endParaRPr lang="en-US"/>
        </a:p>
      </dgm:t>
    </dgm:pt>
    <dgm:pt modelId="{5809FE64-7EF7-400C-91A2-C9DCEFA93371}" type="sibTrans" cxnId="{451D4B7B-113B-42F2-ACD0-6E4E126F4C20}">
      <dgm:prSet/>
      <dgm:spPr/>
      <dgm:t>
        <a:bodyPr/>
        <a:lstStyle/>
        <a:p>
          <a:pPr algn="l"/>
          <a:endParaRPr lang="en-US"/>
        </a:p>
      </dgm:t>
    </dgm:pt>
    <dgm:pt modelId="{3E25CA24-64EA-401C-9138-7CBFCA2DC73C}">
      <dgm:prSet custT="1"/>
      <dgm:spPr/>
      <dgm:t>
        <a:bodyPr/>
        <a:lstStyle/>
        <a:p>
          <a:pPr algn="l">
            <a:lnSpc>
              <a:spcPct val="100000"/>
            </a:lnSpc>
          </a:pPr>
          <a:r>
            <a:rPr lang="sr-Cyrl-RS" sz="4000" dirty="0"/>
            <a:t>”</a:t>
          </a:r>
          <a:r>
            <a:rPr lang="sr-Cyrl-RS" sz="4000" dirty="0" err="1"/>
            <a:t>фајтерски</a:t>
          </a:r>
          <a:r>
            <a:rPr lang="sr-Cyrl-RS" sz="4000" dirty="0"/>
            <a:t>”</a:t>
          </a:r>
          <a:endParaRPr lang="en-US" sz="4000" dirty="0"/>
        </a:p>
      </dgm:t>
    </dgm:pt>
    <dgm:pt modelId="{2192D751-5248-4CF1-96F8-FCD9B0C053D2}" type="parTrans" cxnId="{AAF83A91-78B4-4352-B490-5F1F563F778C}">
      <dgm:prSet/>
      <dgm:spPr/>
      <dgm:t>
        <a:bodyPr/>
        <a:lstStyle/>
        <a:p>
          <a:pPr algn="l"/>
          <a:endParaRPr lang="en-US"/>
        </a:p>
      </dgm:t>
    </dgm:pt>
    <dgm:pt modelId="{751D6D9A-7A98-4455-8263-3ABB19AE5266}" type="sibTrans" cxnId="{AAF83A91-78B4-4352-B490-5F1F563F778C}">
      <dgm:prSet/>
      <dgm:spPr/>
      <dgm:t>
        <a:bodyPr/>
        <a:lstStyle/>
        <a:p>
          <a:pPr algn="l"/>
          <a:endParaRPr lang="en-US"/>
        </a:p>
      </dgm:t>
    </dgm:pt>
    <dgm:pt modelId="{D4D10E8C-7E21-4F9B-B4BD-4EA5C1750149}">
      <dgm:prSet custT="1"/>
      <dgm:spPr/>
      <dgm:t>
        <a:bodyPr/>
        <a:lstStyle/>
        <a:p>
          <a:pPr algn="l">
            <a:lnSpc>
              <a:spcPct val="100000"/>
            </a:lnSpc>
          </a:pPr>
          <a:r>
            <a:rPr lang="sr-Cyrl-RS" sz="4000" dirty="0"/>
            <a:t>капитулирајући</a:t>
          </a:r>
          <a:endParaRPr lang="en-US" sz="4000" dirty="0"/>
        </a:p>
      </dgm:t>
    </dgm:pt>
    <dgm:pt modelId="{0F972E8B-8A87-4731-8C6E-33076624DB34}" type="parTrans" cxnId="{5E6239EC-9436-401B-9A1A-28F6DD0B6927}">
      <dgm:prSet/>
      <dgm:spPr/>
      <dgm:t>
        <a:bodyPr/>
        <a:lstStyle/>
        <a:p>
          <a:pPr algn="l"/>
          <a:endParaRPr lang="en-US"/>
        </a:p>
      </dgm:t>
    </dgm:pt>
    <dgm:pt modelId="{2D02138C-E01B-497C-AA58-B3F02FE31FC0}" type="sibTrans" cxnId="{5E6239EC-9436-401B-9A1A-28F6DD0B6927}">
      <dgm:prSet/>
      <dgm:spPr/>
      <dgm:t>
        <a:bodyPr/>
        <a:lstStyle/>
        <a:p>
          <a:pPr algn="l"/>
          <a:endParaRPr lang="en-US"/>
        </a:p>
      </dgm:t>
    </dgm:pt>
    <dgm:pt modelId="{B4265CC2-DF6A-4AC3-8DE7-C3E51CB5B6AC}">
      <dgm:prSet custT="1"/>
      <dgm:spPr/>
      <dgm:t>
        <a:bodyPr/>
        <a:lstStyle/>
        <a:p>
          <a:pPr algn="l">
            <a:lnSpc>
              <a:spcPct val="100000"/>
            </a:lnSpc>
          </a:pPr>
          <a:r>
            <a:rPr lang="sr-Cyrl-RS" sz="4000" dirty="0"/>
            <a:t>избегавајући</a:t>
          </a:r>
          <a:endParaRPr lang="en-US" sz="4000" dirty="0"/>
        </a:p>
      </dgm:t>
    </dgm:pt>
    <dgm:pt modelId="{0091B531-FC43-4566-8109-F98DC0B3454F}" type="parTrans" cxnId="{A8B0E7DB-7E7E-4D7E-8445-781BA562771C}">
      <dgm:prSet/>
      <dgm:spPr/>
      <dgm:t>
        <a:bodyPr/>
        <a:lstStyle/>
        <a:p>
          <a:pPr algn="l"/>
          <a:endParaRPr lang="en-US"/>
        </a:p>
      </dgm:t>
    </dgm:pt>
    <dgm:pt modelId="{6545029E-C33A-4391-95E9-155F4FCD8547}" type="sibTrans" cxnId="{A8B0E7DB-7E7E-4D7E-8445-781BA562771C}">
      <dgm:prSet/>
      <dgm:spPr/>
      <dgm:t>
        <a:bodyPr/>
        <a:lstStyle/>
        <a:p>
          <a:pPr algn="l"/>
          <a:endParaRPr lang="en-US"/>
        </a:p>
      </dgm:t>
    </dgm:pt>
    <dgm:pt modelId="{1D449C28-C1CF-DE4B-9F02-4E989BA9ED97}" type="pres">
      <dgm:prSet presAssocID="{DFD57FF5-4F36-4AB7-841B-7BDC5865E86A}" presName="vert0" presStyleCnt="0">
        <dgm:presLayoutVars>
          <dgm:dir/>
          <dgm:animOne val="branch"/>
          <dgm:animLvl val="lvl"/>
        </dgm:presLayoutVars>
      </dgm:prSet>
      <dgm:spPr/>
    </dgm:pt>
    <dgm:pt modelId="{CAE42185-2707-0D47-AB3E-72E9C84BFE0C}" type="pres">
      <dgm:prSet presAssocID="{2CFA4E2B-1580-4AE3-9734-55A8C4BC84C3}" presName="thickLine" presStyleLbl="alignNode1" presStyleIdx="0" presStyleCnt="4"/>
      <dgm:spPr/>
    </dgm:pt>
    <dgm:pt modelId="{FA629293-FB2F-A741-BD30-69985B82330F}" type="pres">
      <dgm:prSet presAssocID="{2CFA4E2B-1580-4AE3-9734-55A8C4BC84C3}" presName="horz1" presStyleCnt="0"/>
      <dgm:spPr/>
    </dgm:pt>
    <dgm:pt modelId="{D959B1BC-DE6D-D846-A743-C007A4EC6B97}" type="pres">
      <dgm:prSet presAssocID="{2CFA4E2B-1580-4AE3-9734-55A8C4BC84C3}" presName="tx1" presStyleLbl="revTx" presStyleIdx="0" presStyleCnt="4"/>
      <dgm:spPr/>
    </dgm:pt>
    <dgm:pt modelId="{AADBFFE4-0265-6949-A560-1400CA8ED2AD}" type="pres">
      <dgm:prSet presAssocID="{2CFA4E2B-1580-4AE3-9734-55A8C4BC84C3}" presName="vert1" presStyleCnt="0"/>
      <dgm:spPr/>
    </dgm:pt>
    <dgm:pt modelId="{51B2086C-AD38-0E49-BD07-34B89F61CD7A}" type="pres">
      <dgm:prSet presAssocID="{3E25CA24-64EA-401C-9138-7CBFCA2DC73C}" presName="thickLine" presStyleLbl="alignNode1" presStyleIdx="1" presStyleCnt="4"/>
      <dgm:spPr/>
    </dgm:pt>
    <dgm:pt modelId="{3A0F90F7-629B-654B-9C76-93D42F610410}" type="pres">
      <dgm:prSet presAssocID="{3E25CA24-64EA-401C-9138-7CBFCA2DC73C}" presName="horz1" presStyleCnt="0"/>
      <dgm:spPr/>
    </dgm:pt>
    <dgm:pt modelId="{5E8A2B7F-8497-B34D-B411-902EF13341D8}" type="pres">
      <dgm:prSet presAssocID="{3E25CA24-64EA-401C-9138-7CBFCA2DC73C}" presName="tx1" presStyleLbl="revTx" presStyleIdx="1" presStyleCnt="4"/>
      <dgm:spPr/>
    </dgm:pt>
    <dgm:pt modelId="{4A521C8B-6AB6-064F-B105-416076C9F74D}" type="pres">
      <dgm:prSet presAssocID="{3E25CA24-64EA-401C-9138-7CBFCA2DC73C}" presName="vert1" presStyleCnt="0"/>
      <dgm:spPr/>
    </dgm:pt>
    <dgm:pt modelId="{47EFD08E-2AEE-1B4B-90FA-AF1A1E730E41}" type="pres">
      <dgm:prSet presAssocID="{D4D10E8C-7E21-4F9B-B4BD-4EA5C1750149}" presName="thickLine" presStyleLbl="alignNode1" presStyleIdx="2" presStyleCnt="4"/>
      <dgm:spPr/>
    </dgm:pt>
    <dgm:pt modelId="{D1D76057-06D5-E946-9D97-48A8FB9B98AC}" type="pres">
      <dgm:prSet presAssocID="{D4D10E8C-7E21-4F9B-B4BD-4EA5C1750149}" presName="horz1" presStyleCnt="0"/>
      <dgm:spPr/>
    </dgm:pt>
    <dgm:pt modelId="{B51C55F7-5443-8F4B-B622-2395D361156D}" type="pres">
      <dgm:prSet presAssocID="{D4D10E8C-7E21-4F9B-B4BD-4EA5C1750149}" presName="tx1" presStyleLbl="revTx" presStyleIdx="2" presStyleCnt="4"/>
      <dgm:spPr/>
    </dgm:pt>
    <dgm:pt modelId="{48F35E08-F05B-754A-8CED-1420EB2E7E0A}" type="pres">
      <dgm:prSet presAssocID="{D4D10E8C-7E21-4F9B-B4BD-4EA5C1750149}" presName="vert1" presStyleCnt="0"/>
      <dgm:spPr/>
    </dgm:pt>
    <dgm:pt modelId="{40200F4F-358E-F049-8964-59CF5F3F1A2B}" type="pres">
      <dgm:prSet presAssocID="{B4265CC2-DF6A-4AC3-8DE7-C3E51CB5B6AC}" presName="thickLine" presStyleLbl="alignNode1" presStyleIdx="3" presStyleCnt="4"/>
      <dgm:spPr/>
    </dgm:pt>
    <dgm:pt modelId="{BE8E22F8-53BD-C74C-BAC8-FB3C9C2F2C63}" type="pres">
      <dgm:prSet presAssocID="{B4265CC2-DF6A-4AC3-8DE7-C3E51CB5B6AC}" presName="horz1" presStyleCnt="0"/>
      <dgm:spPr/>
    </dgm:pt>
    <dgm:pt modelId="{1841EFD6-41E0-C64C-9617-4AA1897748EB}" type="pres">
      <dgm:prSet presAssocID="{B4265CC2-DF6A-4AC3-8DE7-C3E51CB5B6AC}" presName="tx1" presStyleLbl="revTx" presStyleIdx="3" presStyleCnt="4"/>
      <dgm:spPr/>
    </dgm:pt>
    <dgm:pt modelId="{4F84B8A1-65EE-4E45-BAAF-EAF95C1383C1}" type="pres">
      <dgm:prSet presAssocID="{B4265CC2-DF6A-4AC3-8DE7-C3E51CB5B6AC}" presName="vert1" presStyleCnt="0"/>
      <dgm:spPr/>
    </dgm:pt>
  </dgm:ptLst>
  <dgm:cxnLst>
    <dgm:cxn modelId="{96EC510F-F7D9-DF4E-90C5-5DA11BD2CF59}" type="presOf" srcId="{DFD57FF5-4F36-4AB7-841B-7BDC5865E86A}" destId="{1D449C28-C1CF-DE4B-9F02-4E989BA9ED97}" srcOrd="0" destOrd="0" presId="urn:microsoft.com/office/officeart/2008/layout/LinedList"/>
    <dgm:cxn modelId="{5F3A2C75-8716-F14E-A375-3667D9CBEA5F}" type="presOf" srcId="{2CFA4E2B-1580-4AE3-9734-55A8C4BC84C3}" destId="{D959B1BC-DE6D-D846-A743-C007A4EC6B97}" srcOrd="0" destOrd="0" presId="urn:microsoft.com/office/officeart/2008/layout/LinedList"/>
    <dgm:cxn modelId="{451D4B7B-113B-42F2-ACD0-6E4E126F4C20}" srcId="{DFD57FF5-4F36-4AB7-841B-7BDC5865E86A}" destId="{2CFA4E2B-1580-4AE3-9734-55A8C4BC84C3}" srcOrd="0" destOrd="0" parTransId="{03592347-5D8C-4022-805E-0429D8A90F4E}" sibTransId="{5809FE64-7EF7-400C-91A2-C9DCEFA93371}"/>
    <dgm:cxn modelId="{AAF83A91-78B4-4352-B490-5F1F563F778C}" srcId="{DFD57FF5-4F36-4AB7-841B-7BDC5865E86A}" destId="{3E25CA24-64EA-401C-9138-7CBFCA2DC73C}" srcOrd="1" destOrd="0" parTransId="{2192D751-5248-4CF1-96F8-FCD9B0C053D2}" sibTransId="{751D6D9A-7A98-4455-8263-3ABB19AE5266}"/>
    <dgm:cxn modelId="{5AD23EA9-BDB2-AF41-9C53-3CA18284A19B}" type="presOf" srcId="{3E25CA24-64EA-401C-9138-7CBFCA2DC73C}" destId="{5E8A2B7F-8497-B34D-B411-902EF13341D8}" srcOrd="0" destOrd="0" presId="urn:microsoft.com/office/officeart/2008/layout/LinedList"/>
    <dgm:cxn modelId="{CB830ED0-EC51-0041-B0D2-2EC32FF0620B}" type="presOf" srcId="{B4265CC2-DF6A-4AC3-8DE7-C3E51CB5B6AC}" destId="{1841EFD6-41E0-C64C-9617-4AA1897748EB}" srcOrd="0" destOrd="0" presId="urn:microsoft.com/office/officeart/2008/layout/LinedList"/>
    <dgm:cxn modelId="{A8B0E7DB-7E7E-4D7E-8445-781BA562771C}" srcId="{DFD57FF5-4F36-4AB7-841B-7BDC5865E86A}" destId="{B4265CC2-DF6A-4AC3-8DE7-C3E51CB5B6AC}" srcOrd="3" destOrd="0" parTransId="{0091B531-FC43-4566-8109-F98DC0B3454F}" sibTransId="{6545029E-C33A-4391-95E9-155F4FCD8547}"/>
    <dgm:cxn modelId="{EEA0C1E6-DA3C-0549-9DCC-BDF715AACF0A}" type="presOf" srcId="{D4D10E8C-7E21-4F9B-B4BD-4EA5C1750149}" destId="{B51C55F7-5443-8F4B-B622-2395D361156D}" srcOrd="0" destOrd="0" presId="urn:microsoft.com/office/officeart/2008/layout/LinedList"/>
    <dgm:cxn modelId="{5E6239EC-9436-401B-9A1A-28F6DD0B6927}" srcId="{DFD57FF5-4F36-4AB7-841B-7BDC5865E86A}" destId="{D4D10E8C-7E21-4F9B-B4BD-4EA5C1750149}" srcOrd="2" destOrd="0" parTransId="{0F972E8B-8A87-4731-8C6E-33076624DB34}" sibTransId="{2D02138C-E01B-497C-AA58-B3F02FE31FC0}"/>
    <dgm:cxn modelId="{DB1CD6E5-98ED-1D4B-9BCF-313C60F0770E}" type="presParOf" srcId="{1D449C28-C1CF-DE4B-9F02-4E989BA9ED97}" destId="{CAE42185-2707-0D47-AB3E-72E9C84BFE0C}" srcOrd="0" destOrd="0" presId="urn:microsoft.com/office/officeart/2008/layout/LinedList"/>
    <dgm:cxn modelId="{C15BACD3-5727-024D-AE3F-44F2DCC4443B}" type="presParOf" srcId="{1D449C28-C1CF-DE4B-9F02-4E989BA9ED97}" destId="{FA629293-FB2F-A741-BD30-69985B82330F}" srcOrd="1" destOrd="0" presId="urn:microsoft.com/office/officeart/2008/layout/LinedList"/>
    <dgm:cxn modelId="{B69F08FA-5565-984A-ACA6-E4AC471F865B}" type="presParOf" srcId="{FA629293-FB2F-A741-BD30-69985B82330F}" destId="{D959B1BC-DE6D-D846-A743-C007A4EC6B97}" srcOrd="0" destOrd="0" presId="urn:microsoft.com/office/officeart/2008/layout/LinedList"/>
    <dgm:cxn modelId="{AB0F72E5-64D2-B247-8988-F3BEF3CEEEDF}" type="presParOf" srcId="{FA629293-FB2F-A741-BD30-69985B82330F}" destId="{AADBFFE4-0265-6949-A560-1400CA8ED2AD}" srcOrd="1" destOrd="0" presId="urn:microsoft.com/office/officeart/2008/layout/LinedList"/>
    <dgm:cxn modelId="{4678C9ED-38C1-8646-BA78-E8DBC373A33C}" type="presParOf" srcId="{1D449C28-C1CF-DE4B-9F02-4E989BA9ED97}" destId="{51B2086C-AD38-0E49-BD07-34B89F61CD7A}" srcOrd="2" destOrd="0" presId="urn:microsoft.com/office/officeart/2008/layout/LinedList"/>
    <dgm:cxn modelId="{C17ED6AB-CE26-1B43-823F-A6771C7BD87C}" type="presParOf" srcId="{1D449C28-C1CF-DE4B-9F02-4E989BA9ED97}" destId="{3A0F90F7-629B-654B-9C76-93D42F610410}" srcOrd="3" destOrd="0" presId="urn:microsoft.com/office/officeart/2008/layout/LinedList"/>
    <dgm:cxn modelId="{01E39E0F-F8B2-7140-A35F-6EAA51440335}" type="presParOf" srcId="{3A0F90F7-629B-654B-9C76-93D42F610410}" destId="{5E8A2B7F-8497-B34D-B411-902EF13341D8}" srcOrd="0" destOrd="0" presId="urn:microsoft.com/office/officeart/2008/layout/LinedList"/>
    <dgm:cxn modelId="{EC0AE401-2748-4345-A97A-77BCE804B3F8}" type="presParOf" srcId="{3A0F90F7-629B-654B-9C76-93D42F610410}" destId="{4A521C8B-6AB6-064F-B105-416076C9F74D}" srcOrd="1" destOrd="0" presId="urn:microsoft.com/office/officeart/2008/layout/LinedList"/>
    <dgm:cxn modelId="{5D97E152-1113-0249-B843-7A20C56FAA1E}" type="presParOf" srcId="{1D449C28-C1CF-DE4B-9F02-4E989BA9ED97}" destId="{47EFD08E-2AEE-1B4B-90FA-AF1A1E730E41}" srcOrd="4" destOrd="0" presId="urn:microsoft.com/office/officeart/2008/layout/LinedList"/>
    <dgm:cxn modelId="{32DEAFDE-18D7-8E4D-AF37-B22EDB245EAE}" type="presParOf" srcId="{1D449C28-C1CF-DE4B-9F02-4E989BA9ED97}" destId="{D1D76057-06D5-E946-9D97-48A8FB9B98AC}" srcOrd="5" destOrd="0" presId="urn:microsoft.com/office/officeart/2008/layout/LinedList"/>
    <dgm:cxn modelId="{F1C5974A-C1E6-E845-B5D9-4F6AECE8F19E}" type="presParOf" srcId="{D1D76057-06D5-E946-9D97-48A8FB9B98AC}" destId="{B51C55F7-5443-8F4B-B622-2395D361156D}" srcOrd="0" destOrd="0" presId="urn:microsoft.com/office/officeart/2008/layout/LinedList"/>
    <dgm:cxn modelId="{4B91F9D1-4086-0A4E-B01D-4C2A214F9425}" type="presParOf" srcId="{D1D76057-06D5-E946-9D97-48A8FB9B98AC}" destId="{48F35E08-F05B-754A-8CED-1420EB2E7E0A}" srcOrd="1" destOrd="0" presId="urn:microsoft.com/office/officeart/2008/layout/LinedList"/>
    <dgm:cxn modelId="{63DA05EF-AF0A-2349-919C-4EA9DCCBE211}" type="presParOf" srcId="{1D449C28-C1CF-DE4B-9F02-4E989BA9ED97}" destId="{40200F4F-358E-F049-8964-59CF5F3F1A2B}" srcOrd="6" destOrd="0" presId="urn:microsoft.com/office/officeart/2008/layout/LinedList"/>
    <dgm:cxn modelId="{C28F4F8A-DA83-9244-8546-1B6EEE214B2D}" type="presParOf" srcId="{1D449C28-C1CF-DE4B-9F02-4E989BA9ED97}" destId="{BE8E22F8-53BD-C74C-BAC8-FB3C9C2F2C63}" srcOrd="7" destOrd="0" presId="urn:microsoft.com/office/officeart/2008/layout/LinedList"/>
    <dgm:cxn modelId="{16363D6B-95C6-5240-8F85-4C91C7C0CD21}" type="presParOf" srcId="{BE8E22F8-53BD-C74C-BAC8-FB3C9C2F2C63}" destId="{1841EFD6-41E0-C64C-9617-4AA1897748EB}" srcOrd="0" destOrd="0" presId="urn:microsoft.com/office/officeart/2008/layout/LinedList"/>
    <dgm:cxn modelId="{379F011B-C106-854E-B607-3FF8676CEF23}" type="presParOf" srcId="{BE8E22F8-53BD-C74C-BAC8-FB3C9C2F2C63}" destId="{4F84B8A1-65EE-4E45-BAAF-EAF95C1383C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B3DB299-66D6-4A1A-B96D-38B626BF267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5DA1B7E-2721-4B6E-AEAF-EB7F9F2948D0}">
      <dgm:prSet/>
      <dgm:spPr/>
      <dgm:t>
        <a:bodyPr/>
        <a:lstStyle/>
        <a:p>
          <a:r>
            <a:rPr lang="sr-Cyrl-RS"/>
            <a:t>анксиозност</a:t>
          </a:r>
          <a:endParaRPr lang="en-US"/>
        </a:p>
      </dgm:t>
    </dgm:pt>
    <dgm:pt modelId="{9B4CF94D-D370-4CD9-B650-183033202028}" type="parTrans" cxnId="{3DF89653-BC54-4B1B-ABCF-A0239C9993F9}">
      <dgm:prSet/>
      <dgm:spPr/>
      <dgm:t>
        <a:bodyPr/>
        <a:lstStyle/>
        <a:p>
          <a:endParaRPr lang="en-US"/>
        </a:p>
      </dgm:t>
    </dgm:pt>
    <dgm:pt modelId="{3ED0288A-DFBC-4455-B5FA-8D71408A64FC}" type="sibTrans" cxnId="{3DF89653-BC54-4B1B-ABCF-A0239C9993F9}">
      <dgm:prSet/>
      <dgm:spPr/>
      <dgm:t>
        <a:bodyPr/>
        <a:lstStyle/>
        <a:p>
          <a:endParaRPr lang="en-US"/>
        </a:p>
      </dgm:t>
    </dgm:pt>
    <dgm:pt modelId="{7E3D43C8-A892-401C-AD37-9F92923B9C6B}">
      <dgm:prSet/>
      <dgm:spPr/>
      <dgm:t>
        <a:bodyPr/>
        <a:lstStyle/>
        <a:p>
          <a:r>
            <a:rPr lang="sr-Cyrl-RS"/>
            <a:t>регресија</a:t>
          </a:r>
          <a:endParaRPr lang="en-US"/>
        </a:p>
      </dgm:t>
    </dgm:pt>
    <dgm:pt modelId="{74A1C432-FB74-4C48-8D32-AC991AD81958}" type="parTrans" cxnId="{BA44313B-106C-47E3-85C5-473624A14040}">
      <dgm:prSet/>
      <dgm:spPr/>
      <dgm:t>
        <a:bodyPr/>
        <a:lstStyle/>
        <a:p>
          <a:endParaRPr lang="en-US"/>
        </a:p>
      </dgm:t>
    </dgm:pt>
    <dgm:pt modelId="{CE831DB0-09AE-41DF-8671-690C7404ABE4}" type="sibTrans" cxnId="{BA44313B-106C-47E3-85C5-473624A14040}">
      <dgm:prSet/>
      <dgm:spPr/>
      <dgm:t>
        <a:bodyPr/>
        <a:lstStyle/>
        <a:p>
          <a:endParaRPr lang="en-US"/>
        </a:p>
      </dgm:t>
    </dgm:pt>
    <dgm:pt modelId="{917984D0-CC29-4ECF-BC61-220D6C358889}">
      <dgm:prSet/>
      <dgm:spPr/>
      <dgm:t>
        <a:bodyPr/>
        <a:lstStyle/>
        <a:p>
          <a:r>
            <a:rPr lang="sr-Cyrl-RS"/>
            <a:t>депресија</a:t>
          </a:r>
          <a:endParaRPr lang="en-US"/>
        </a:p>
      </dgm:t>
    </dgm:pt>
    <dgm:pt modelId="{D2D1BC92-A343-47DA-BD09-9D13D3D928B5}" type="parTrans" cxnId="{28D334B9-42A3-4035-B1E5-14435AB102F8}">
      <dgm:prSet/>
      <dgm:spPr/>
      <dgm:t>
        <a:bodyPr/>
        <a:lstStyle/>
        <a:p>
          <a:endParaRPr lang="en-US"/>
        </a:p>
      </dgm:t>
    </dgm:pt>
    <dgm:pt modelId="{3F997A27-4B5D-4B4E-B3CF-8A34F327C10F}" type="sibTrans" cxnId="{28D334B9-42A3-4035-B1E5-14435AB102F8}">
      <dgm:prSet/>
      <dgm:spPr/>
      <dgm:t>
        <a:bodyPr/>
        <a:lstStyle/>
        <a:p>
          <a:endParaRPr lang="en-US"/>
        </a:p>
      </dgm:t>
    </dgm:pt>
    <dgm:pt modelId="{C4C2579D-181E-4313-B5BF-D2624D941884}">
      <dgm:prSet/>
      <dgm:spPr/>
      <dgm:t>
        <a:bodyPr/>
        <a:lstStyle/>
        <a:p>
          <a:r>
            <a:rPr lang="sr-Cyrl-RS"/>
            <a:t>агресивност</a:t>
          </a:r>
          <a:endParaRPr lang="en-US"/>
        </a:p>
      </dgm:t>
    </dgm:pt>
    <dgm:pt modelId="{221154EA-9651-427E-9C9E-4AF105096FF6}" type="parTrans" cxnId="{FA14B49F-99B5-453C-A6AF-ECA64F58314A}">
      <dgm:prSet/>
      <dgm:spPr/>
      <dgm:t>
        <a:bodyPr/>
        <a:lstStyle/>
        <a:p>
          <a:endParaRPr lang="en-US"/>
        </a:p>
      </dgm:t>
    </dgm:pt>
    <dgm:pt modelId="{AC95A81D-D691-4F76-8426-A648CC40A2F2}" type="sibTrans" cxnId="{FA14B49F-99B5-453C-A6AF-ECA64F58314A}">
      <dgm:prSet/>
      <dgm:spPr/>
      <dgm:t>
        <a:bodyPr/>
        <a:lstStyle/>
        <a:p>
          <a:endParaRPr lang="en-US"/>
        </a:p>
      </dgm:t>
    </dgm:pt>
    <dgm:pt modelId="{A525DE41-EB8D-DA4A-A84E-761B4754A921}" type="pres">
      <dgm:prSet presAssocID="{2B3DB299-66D6-4A1A-B96D-38B626BF267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61EE175-567E-114A-8D5C-B33E8F80178D}" type="pres">
      <dgm:prSet presAssocID="{75DA1B7E-2721-4B6E-AEAF-EB7F9F2948D0}" presName="hierRoot1" presStyleCnt="0"/>
      <dgm:spPr/>
    </dgm:pt>
    <dgm:pt modelId="{09C12681-999D-894B-BFF0-3072885639D4}" type="pres">
      <dgm:prSet presAssocID="{75DA1B7E-2721-4B6E-AEAF-EB7F9F2948D0}" presName="composite" presStyleCnt="0"/>
      <dgm:spPr/>
    </dgm:pt>
    <dgm:pt modelId="{8CDC1586-FD26-AE4E-8F66-2F48FB9780D5}" type="pres">
      <dgm:prSet presAssocID="{75DA1B7E-2721-4B6E-AEAF-EB7F9F2948D0}" presName="background" presStyleLbl="node0" presStyleIdx="0" presStyleCnt="4"/>
      <dgm:spPr/>
    </dgm:pt>
    <dgm:pt modelId="{0E8F3734-4034-5648-9C02-7E36380BEEDB}" type="pres">
      <dgm:prSet presAssocID="{75DA1B7E-2721-4B6E-AEAF-EB7F9F2948D0}" presName="text" presStyleLbl="fgAcc0" presStyleIdx="0" presStyleCnt="4">
        <dgm:presLayoutVars>
          <dgm:chPref val="3"/>
        </dgm:presLayoutVars>
      </dgm:prSet>
      <dgm:spPr/>
    </dgm:pt>
    <dgm:pt modelId="{BFC87491-AFA6-D74B-AE6C-F532B09C6119}" type="pres">
      <dgm:prSet presAssocID="{75DA1B7E-2721-4B6E-AEAF-EB7F9F2948D0}" presName="hierChild2" presStyleCnt="0"/>
      <dgm:spPr/>
    </dgm:pt>
    <dgm:pt modelId="{8931D7CB-8740-3B4D-8594-9665DAFD1D19}" type="pres">
      <dgm:prSet presAssocID="{7E3D43C8-A892-401C-AD37-9F92923B9C6B}" presName="hierRoot1" presStyleCnt="0"/>
      <dgm:spPr/>
    </dgm:pt>
    <dgm:pt modelId="{D2DB63C3-DAC1-BE4D-B62E-C9CF4D6018AF}" type="pres">
      <dgm:prSet presAssocID="{7E3D43C8-A892-401C-AD37-9F92923B9C6B}" presName="composite" presStyleCnt="0"/>
      <dgm:spPr/>
    </dgm:pt>
    <dgm:pt modelId="{D78FC09A-30B1-224E-8756-4FABBC5AEB6A}" type="pres">
      <dgm:prSet presAssocID="{7E3D43C8-A892-401C-AD37-9F92923B9C6B}" presName="background" presStyleLbl="node0" presStyleIdx="1" presStyleCnt="4"/>
      <dgm:spPr/>
    </dgm:pt>
    <dgm:pt modelId="{5A3BC972-BFF5-B44B-9988-3EC4973CADF8}" type="pres">
      <dgm:prSet presAssocID="{7E3D43C8-A892-401C-AD37-9F92923B9C6B}" presName="text" presStyleLbl="fgAcc0" presStyleIdx="1" presStyleCnt="4">
        <dgm:presLayoutVars>
          <dgm:chPref val="3"/>
        </dgm:presLayoutVars>
      </dgm:prSet>
      <dgm:spPr/>
    </dgm:pt>
    <dgm:pt modelId="{20F5BDCB-39FD-9A43-BE35-0CD5B99DEFB9}" type="pres">
      <dgm:prSet presAssocID="{7E3D43C8-A892-401C-AD37-9F92923B9C6B}" presName="hierChild2" presStyleCnt="0"/>
      <dgm:spPr/>
    </dgm:pt>
    <dgm:pt modelId="{CA4616E7-2D4B-1645-A7A4-9429388CF8A7}" type="pres">
      <dgm:prSet presAssocID="{917984D0-CC29-4ECF-BC61-220D6C358889}" presName="hierRoot1" presStyleCnt="0"/>
      <dgm:spPr/>
    </dgm:pt>
    <dgm:pt modelId="{8BBD7FD6-16D9-0B49-B8F3-BCE167E81AA7}" type="pres">
      <dgm:prSet presAssocID="{917984D0-CC29-4ECF-BC61-220D6C358889}" presName="composite" presStyleCnt="0"/>
      <dgm:spPr/>
    </dgm:pt>
    <dgm:pt modelId="{D93761B8-87A0-AE49-BD88-C2D847EB505A}" type="pres">
      <dgm:prSet presAssocID="{917984D0-CC29-4ECF-BC61-220D6C358889}" presName="background" presStyleLbl="node0" presStyleIdx="2" presStyleCnt="4"/>
      <dgm:spPr/>
    </dgm:pt>
    <dgm:pt modelId="{A5F238E8-5AB2-7B4C-911B-DBE471E27ADF}" type="pres">
      <dgm:prSet presAssocID="{917984D0-CC29-4ECF-BC61-220D6C358889}" presName="text" presStyleLbl="fgAcc0" presStyleIdx="2" presStyleCnt="4">
        <dgm:presLayoutVars>
          <dgm:chPref val="3"/>
        </dgm:presLayoutVars>
      </dgm:prSet>
      <dgm:spPr/>
    </dgm:pt>
    <dgm:pt modelId="{B9E15373-D5E4-B142-B4D3-D6507F7F61A2}" type="pres">
      <dgm:prSet presAssocID="{917984D0-CC29-4ECF-BC61-220D6C358889}" presName="hierChild2" presStyleCnt="0"/>
      <dgm:spPr/>
    </dgm:pt>
    <dgm:pt modelId="{1335C765-7212-D944-99F1-5004D96C2534}" type="pres">
      <dgm:prSet presAssocID="{C4C2579D-181E-4313-B5BF-D2624D941884}" presName="hierRoot1" presStyleCnt="0"/>
      <dgm:spPr/>
    </dgm:pt>
    <dgm:pt modelId="{B63E2ECB-755E-AC46-8FB9-A6AB3634283E}" type="pres">
      <dgm:prSet presAssocID="{C4C2579D-181E-4313-B5BF-D2624D941884}" presName="composite" presStyleCnt="0"/>
      <dgm:spPr/>
    </dgm:pt>
    <dgm:pt modelId="{A34B5869-4B94-2947-91BD-DB16DCA5EC7D}" type="pres">
      <dgm:prSet presAssocID="{C4C2579D-181E-4313-B5BF-D2624D941884}" presName="background" presStyleLbl="node0" presStyleIdx="3" presStyleCnt="4"/>
      <dgm:spPr/>
    </dgm:pt>
    <dgm:pt modelId="{34BE4F85-9C75-B943-8F14-08766A8A208F}" type="pres">
      <dgm:prSet presAssocID="{C4C2579D-181E-4313-B5BF-D2624D941884}" presName="text" presStyleLbl="fgAcc0" presStyleIdx="3" presStyleCnt="4">
        <dgm:presLayoutVars>
          <dgm:chPref val="3"/>
        </dgm:presLayoutVars>
      </dgm:prSet>
      <dgm:spPr/>
    </dgm:pt>
    <dgm:pt modelId="{251FBDB2-5C98-DF4D-B922-7112086872FF}" type="pres">
      <dgm:prSet presAssocID="{C4C2579D-181E-4313-B5BF-D2624D941884}" presName="hierChild2" presStyleCnt="0"/>
      <dgm:spPr/>
    </dgm:pt>
  </dgm:ptLst>
  <dgm:cxnLst>
    <dgm:cxn modelId="{58C42127-1A01-8C4E-B4D3-DE7D8BC98259}" type="presOf" srcId="{7E3D43C8-A892-401C-AD37-9F92923B9C6B}" destId="{5A3BC972-BFF5-B44B-9988-3EC4973CADF8}" srcOrd="0" destOrd="0" presId="urn:microsoft.com/office/officeart/2005/8/layout/hierarchy1"/>
    <dgm:cxn modelId="{BA44313B-106C-47E3-85C5-473624A14040}" srcId="{2B3DB299-66D6-4A1A-B96D-38B626BF267F}" destId="{7E3D43C8-A892-401C-AD37-9F92923B9C6B}" srcOrd="1" destOrd="0" parTransId="{74A1C432-FB74-4C48-8D32-AC991AD81958}" sibTransId="{CE831DB0-09AE-41DF-8671-690C7404ABE4}"/>
    <dgm:cxn modelId="{3DF89653-BC54-4B1B-ABCF-A0239C9993F9}" srcId="{2B3DB299-66D6-4A1A-B96D-38B626BF267F}" destId="{75DA1B7E-2721-4B6E-AEAF-EB7F9F2948D0}" srcOrd="0" destOrd="0" parTransId="{9B4CF94D-D370-4CD9-B650-183033202028}" sibTransId="{3ED0288A-DFBC-4455-B5FA-8D71408A64FC}"/>
    <dgm:cxn modelId="{1D3D078D-95E4-5C4F-AF7E-BF9C5326D7EC}" type="presOf" srcId="{75DA1B7E-2721-4B6E-AEAF-EB7F9F2948D0}" destId="{0E8F3734-4034-5648-9C02-7E36380BEEDB}" srcOrd="0" destOrd="0" presId="urn:microsoft.com/office/officeart/2005/8/layout/hierarchy1"/>
    <dgm:cxn modelId="{DF724394-E63E-7149-9000-C5C0134A8522}" type="presOf" srcId="{C4C2579D-181E-4313-B5BF-D2624D941884}" destId="{34BE4F85-9C75-B943-8F14-08766A8A208F}" srcOrd="0" destOrd="0" presId="urn:microsoft.com/office/officeart/2005/8/layout/hierarchy1"/>
    <dgm:cxn modelId="{FA14B49F-99B5-453C-A6AF-ECA64F58314A}" srcId="{2B3DB299-66D6-4A1A-B96D-38B626BF267F}" destId="{C4C2579D-181E-4313-B5BF-D2624D941884}" srcOrd="3" destOrd="0" parTransId="{221154EA-9651-427E-9C9E-4AF105096FF6}" sibTransId="{AC95A81D-D691-4F76-8426-A648CC40A2F2}"/>
    <dgm:cxn modelId="{28D334B9-42A3-4035-B1E5-14435AB102F8}" srcId="{2B3DB299-66D6-4A1A-B96D-38B626BF267F}" destId="{917984D0-CC29-4ECF-BC61-220D6C358889}" srcOrd="2" destOrd="0" parTransId="{D2D1BC92-A343-47DA-BD09-9D13D3D928B5}" sibTransId="{3F997A27-4B5D-4B4E-B3CF-8A34F327C10F}"/>
    <dgm:cxn modelId="{6BA6F6B9-5549-5944-B3A4-7FE0CA1AB527}" type="presOf" srcId="{917984D0-CC29-4ECF-BC61-220D6C358889}" destId="{A5F238E8-5AB2-7B4C-911B-DBE471E27ADF}" srcOrd="0" destOrd="0" presId="urn:microsoft.com/office/officeart/2005/8/layout/hierarchy1"/>
    <dgm:cxn modelId="{A8ED83C6-103B-5949-BC51-2BCE982CA5FA}" type="presOf" srcId="{2B3DB299-66D6-4A1A-B96D-38B626BF267F}" destId="{A525DE41-EB8D-DA4A-A84E-761B4754A921}" srcOrd="0" destOrd="0" presId="urn:microsoft.com/office/officeart/2005/8/layout/hierarchy1"/>
    <dgm:cxn modelId="{3188DCDD-0EA6-084E-BF9A-06952AA6B23E}" type="presParOf" srcId="{A525DE41-EB8D-DA4A-A84E-761B4754A921}" destId="{B61EE175-567E-114A-8D5C-B33E8F80178D}" srcOrd="0" destOrd="0" presId="urn:microsoft.com/office/officeart/2005/8/layout/hierarchy1"/>
    <dgm:cxn modelId="{B8343508-6E30-A44E-875D-9042BE0215A3}" type="presParOf" srcId="{B61EE175-567E-114A-8D5C-B33E8F80178D}" destId="{09C12681-999D-894B-BFF0-3072885639D4}" srcOrd="0" destOrd="0" presId="urn:microsoft.com/office/officeart/2005/8/layout/hierarchy1"/>
    <dgm:cxn modelId="{67C8A1B1-5AAD-6448-ABCB-F3DEAEEC5DEC}" type="presParOf" srcId="{09C12681-999D-894B-BFF0-3072885639D4}" destId="{8CDC1586-FD26-AE4E-8F66-2F48FB9780D5}" srcOrd="0" destOrd="0" presId="urn:microsoft.com/office/officeart/2005/8/layout/hierarchy1"/>
    <dgm:cxn modelId="{69C7B52D-B293-5248-BF0F-1872A25894AA}" type="presParOf" srcId="{09C12681-999D-894B-BFF0-3072885639D4}" destId="{0E8F3734-4034-5648-9C02-7E36380BEEDB}" srcOrd="1" destOrd="0" presId="urn:microsoft.com/office/officeart/2005/8/layout/hierarchy1"/>
    <dgm:cxn modelId="{FC643398-5CB0-DF43-8DEA-FD0C42347C04}" type="presParOf" srcId="{B61EE175-567E-114A-8D5C-B33E8F80178D}" destId="{BFC87491-AFA6-D74B-AE6C-F532B09C6119}" srcOrd="1" destOrd="0" presId="urn:microsoft.com/office/officeart/2005/8/layout/hierarchy1"/>
    <dgm:cxn modelId="{AF1149DD-2F29-654C-86B2-02F9688F4801}" type="presParOf" srcId="{A525DE41-EB8D-DA4A-A84E-761B4754A921}" destId="{8931D7CB-8740-3B4D-8594-9665DAFD1D19}" srcOrd="1" destOrd="0" presId="urn:microsoft.com/office/officeart/2005/8/layout/hierarchy1"/>
    <dgm:cxn modelId="{54D4ED35-E4A8-FF42-9833-3D8EE7F52F93}" type="presParOf" srcId="{8931D7CB-8740-3B4D-8594-9665DAFD1D19}" destId="{D2DB63C3-DAC1-BE4D-B62E-C9CF4D6018AF}" srcOrd="0" destOrd="0" presId="urn:microsoft.com/office/officeart/2005/8/layout/hierarchy1"/>
    <dgm:cxn modelId="{BD5A8F3B-5454-C94F-BF0D-EB35B9687F71}" type="presParOf" srcId="{D2DB63C3-DAC1-BE4D-B62E-C9CF4D6018AF}" destId="{D78FC09A-30B1-224E-8756-4FABBC5AEB6A}" srcOrd="0" destOrd="0" presId="urn:microsoft.com/office/officeart/2005/8/layout/hierarchy1"/>
    <dgm:cxn modelId="{8A7BF0CC-B058-2A41-88C7-1FC12B3D3851}" type="presParOf" srcId="{D2DB63C3-DAC1-BE4D-B62E-C9CF4D6018AF}" destId="{5A3BC972-BFF5-B44B-9988-3EC4973CADF8}" srcOrd="1" destOrd="0" presId="urn:microsoft.com/office/officeart/2005/8/layout/hierarchy1"/>
    <dgm:cxn modelId="{E5629CB2-8775-6F4E-9A46-2E48BEF0EF9E}" type="presParOf" srcId="{8931D7CB-8740-3B4D-8594-9665DAFD1D19}" destId="{20F5BDCB-39FD-9A43-BE35-0CD5B99DEFB9}" srcOrd="1" destOrd="0" presId="urn:microsoft.com/office/officeart/2005/8/layout/hierarchy1"/>
    <dgm:cxn modelId="{9534E4AA-72F3-B942-A02D-386882DD0791}" type="presParOf" srcId="{A525DE41-EB8D-DA4A-A84E-761B4754A921}" destId="{CA4616E7-2D4B-1645-A7A4-9429388CF8A7}" srcOrd="2" destOrd="0" presId="urn:microsoft.com/office/officeart/2005/8/layout/hierarchy1"/>
    <dgm:cxn modelId="{CABFC925-A3F9-544E-8B43-B9B186F73494}" type="presParOf" srcId="{CA4616E7-2D4B-1645-A7A4-9429388CF8A7}" destId="{8BBD7FD6-16D9-0B49-B8F3-BCE167E81AA7}" srcOrd="0" destOrd="0" presId="urn:microsoft.com/office/officeart/2005/8/layout/hierarchy1"/>
    <dgm:cxn modelId="{93A0730B-8722-9A46-A6FD-0D35DCDB23CA}" type="presParOf" srcId="{8BBD7FD6-16D9-0B49-B8F3-BCE167E81AA7}" destId="{D93761B8-87A0-AE49-BD88-C2D847EB505A}" srcOrd="0" destOrd="0" presId="urn:microsoft.com/office/officeart/2005/8/layout/hierarchy1"/>
    <dgm:cxn modelId="{3D58684A-36C6-2641-AE8A-ABD57214E04D}" type="presParOf" srcId="{8BBD7FD6-16D9-0B49-B8F3-BCE167E81AA7}" destId="{A5F238E8-5AB2-7B4C-911B-DBE471E27ADF}" srcOrd="1" destOrd="0" presId="urn:microsoft.com/office/officeart/2005/8/layout/hierarchy1"/>
    <dgm:cxn modelId="{5E10C5A3-A561-5A45-B76B-46CB423F1024}" type="presParOf" srcId="{CA4616E7-2D4B-1645-A7A4-9429388CF8A7}" destId="{B9E15373-D5E4-B142-B4D3-D6507F7F61A2}" srcOrd="1" destOrd="0" presId="urn:microsoft.com/office/officeart/2005/8/layout/hierarchy1"/>
    <dgm:cxn modelId="{E60C009B-2BA6-504A-8DF0-8B3C9AEB2B51}" type="presParOf" srcId="{A525DE41-EB8D-DA4A-A84E-761B4754A921}" destId="{1335C765-7212-D944-99F1-5004D96C2534}" srcOrd="3" destOrd="0" presId="urn:microsoft.com/office/officeart/2005/8/layout/hierarchy1"/>
    <dgm:cxn modelId="{ADEDD2D8-8241-4649-A3F2-5D3B6A7FEF12}" type="presParOf" srcId="{1335C765-7212-D944-99F1-5004D96C2534}" destId="{B63E2ECB-755E-AC46-8FB9-A6AB3634283E}" srcOrd="0" destOrd="0" presId="urn:microsoft.com/office/officeart/2005/8/layout/hierarchy1"/>
    <dgm:cxn modelId="{29304078-D87D-5C41-9A37-D589B57B119F}" type="presParOf" srcId="{B63E2ECB-755E-AC46-8FB9-A6AB3634283E}" destId="{A34B5869-4B94-2947-91BD-DB16DCA5EC7D}" srcOrd="0" destOrd="0" presId="urn:microsoft.com/office/officeart/2005/8/layout/hierarchy1"/>
    <dgm:cxn modelId="{A8E89211-ECAA-834F-88E3-A2C5249F8AEE}" type="presParOf" srcId="{B63E2ECB-755E-AC46-8FB9-A6AB3634283E}" destId="{34BE4F85-9C75-B943-8F14-08766A8A208F}" srcOrd="1" destOrd="0" presId="urn:microsoft.com/office/officeart/2005/8/layout/hierarchy1"/>
    <dgm:cxn modelId="{12DB2A19-F7DA-0344-8565-22921DB14081}" type="presParOf" srcId="{1335C765-7212-D944-99F1-5004D96C2534}" destId="{251FBDB2-5C98-DF4D-B922-7112086872F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75C44-A245-704B-9774-93C3AAFDD6D7}">
      <dsp:nvSpPr>
        <dsp:cNvPr id="0" name=""/>
        <dsp:cNvSpPr/>
      </dsp:nvSpPr>
      <dsp:spPr>
        <a:xfrm>
          <a:off x="0" y="3366521"/>
          <a:ext cx="6506304" cy="220880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/>
            <a:t>У пракси:</a:t>
          </a:r>
          <a:endParaRPr lang="en-US" sz="2800" kern="1200"/>
        </a:p>
      </dsp:txBody>
      <dsp:txXfrm>
        <a:off x="0" y="3366521"/>
        <a:ext cx="6506304" cy="1192753"/>
      </dsp:txXfrm>
    </dsp:sp>
    <dsp:sp modelId="{2D0EAC57-293B-4940-9D05-35A84256AF14}">
      <dsp:nvSpPr>
        <dsp:cNvPr id="0" name=""/>
        <dsp:cNvSpPr/>
      </dsp:nvSpPr>
      <dsp:spPr>
        <a:xfrm>
          <a:off x="0" y="4515099"/>
          <a:ext cx="3253151" cy="101604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100" u="sng" kern="1200" dirty="0"/>
            <a:t>функционалне:</a:t>
          </a:r>
          <a:r>
            <a:rPr lang="sr-Cyrl-RS" sz="2100" kern="1200" dirty="0"/>
            <a:t> </a:t>
          </a:r>
          <a:endParaRPr lang="en-US" sz="2100" kern="1200" dirty="0"/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100" i="0" kern="1200" dirty="0"/>
            <a:t>које немају органски супстрат</a:t>
          </a:r>
          <a:endParaRPr lang="en-US" sz="2100" kern="1200" dirty="0"/>
        </a:p>
      </dsp:txBody>
      <dsp:txXfrm>
        <a:off x="0" y="4515099"/>
        <a:ext cx="3253151" cy="1016049"/>
      </dsp:txXfrm>
    </dsp:sp>
    <dsp:sp modelId="{54CDC6EE-6DC0-4549-9064-6B76B6729A9D}">
      <dsp:nvSpPr>
        <dsp:cNvPr id="0" name=""/>
        <dsp:cNvSpPr/>
      </dsp:nvSpPr>
      <dsp:spPr>
        <a:xfrm>
          <a:off x="3253152" y="4515099"/>
          <a:ext cx="3253151" cy="1016049"/>
        </a:xfrm>
        <a:prstGeom prst="rect">
          <a:avLst/>
        </a:prstGeom>
        <a:solidFill>
          <a:schemeClr val="accent2">
            <a:tint val="40000"/>
            <a:alpha val="90000"/>
            <a:hueOff val="-35823"/>
            <a:satOff val="-54667"/>
            <a:lumOff val="-5646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-35823"/>
              <a:satOff val="-54667"/>
              <a:lumOff val="-5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26670" rIns="149352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100" u="sng" kern="1200" dirty="0"/>
            <a:t>у ужем смислу:</a:t>
          </a:r>
          <a:r>
            <a:rPr lang="sr-Cyrl-RS" sz="2100" kern="1200" dirty="0"/>
            <a:t> </a:t>
          </a:r>
          <a:endParaRPr lang="en-US" sz="2100" kern="1200" dirty="0"/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100" i="0" kern="1200" dirty="0"/>
            <a:t>код којих се може доказати органска </a:t>
          </a:r>
          <a:r>
            <a:rPr lang="sr-Cyrl-RS" sz="2100" i="0" kern="1200" dirty="0" err="1"/>
            <a:t>лезија</a:t>
          </a:r>
          <a:endParaRPr lang="en-US" sz="2100" kern="1200" dirty="0"/>
        </a:p>
      </dsp:txBody>
      <dsp:txXfrm>
        <a:off x="3253152" y="4515099"/>
        <a:ext cx="3253151" cy="1016049"/>
      </dsp:txXfrm>
    </dsp:sp>
    <dsp:sp modelId="{293AC5FD-F55E-1E4C-B5A7-42F929A3D42B}">
      <dsp:nvSpPr>
        <dsp:cNvPr id="0" name=""/>
        <dsp:cNvSpPr/>
      </dsp:nvSpPr>
      <dsp:spPr>
        <a:xfrm rot="10800000">
          <a:off x="0" y="2515"/>
          <a:ext cx="6506304" cy="3397138"/>
        </a:xfrm>
        <a:prstGeom prst="upArrowCallout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/>
            <a:t>Представљају групу </a:t>
          </a:r>
          <a:r>
            <a:rPr lang="sr-Cyrl-RS" sz="2800" kern="1200" dirty="0" err="1"/>
            <a:t>соматских</a:t>
          </a:r>
          <a:r>
            <a:rPr lang="sr-Cyrl-RS" sz="2800" kern="1200" dirty="0"/>
            <a:t> болести у којима психолошки чиниоци имају значајну улогу, више него у етиологији других телесних феномена</a:t>
          </a:r>
          <a:endParaRPr lang="en-US" sz="2800" kern="1200" dirty="0"/>
        </a:p>
      </dsp:txBody>
      <dsp:txXfrm rot="10800000">
        <a:off x="0" y="2515"/>
        <a:ext cx="6506304" cy="22073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222C2-D10A-414D-BD69-E325D027A877}">
      <dsp:nvSpPr>
        <dsp:cNvPr id="0" name=""/>
        <dsp:cNvSpPr/>
      </dsp:nvSpPr>
      <dsp:spPr>
        <a:xfrm rot="5400000">
          <a:off x="7098861" y="-2964192"/>
          <a:ext cx="959581" cy="713284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800" i="0" u="sng" kern="1200" baseline="0" dirty="0"/>
            <a:t>конверзија</a:t>
          </a:r>
          <a:r>
            <a:rPr lang="sr-Cyrl-RS" sz="1800" i="1" kern="1200" baseline="0" dirty="0"/>
            <a:t> </a:t>
          </a:r>
          <a:r>
            <a:rPr lang="sr-Cyrl-RS" sz="1800" i="0" kern="1200" baseline="0" dirty="0"/>
            <a:t>(феномен који се изражава у подручју вољне мускулатуре)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800" i="0" u="sng" kern="1200" baseline="0" dirty="0"/>
            <a:t>страх </a:t>
          </a:r>
          <a:r>
            <a:rPr lang="sr-Cyrl-RS" sz="1800" i="0" kern="1200" baseline="0" dirty="0"/>
            <a:t>(манифестације и у подручју аутономне </a:t>
          </a:r>
          <a:r>
            <a:rPr lang="sr-Cyrl-RS" sz="1800" i="0" kern="1200" baseline="0" dirty="0" err="1"/>
            <a:t>неуровегетативне</a:t>
          </a:r>
          <a:r>
            <a:rPr lang="sr-Cyrl-RS" sz="1800" i="0" kern="1200" baseline="0" dirty="0"/>
            <a:t> </a:t>
          </a:r>
          <a:r>
            <a:rPr lang="sr-Cyrl-RS" sz="1800" i="0" kern="1200" baseline="0" dirty="0" err="1"/>
            <a:t>инервације</a:t>
          </a:r>
          <a:r>
            <a:rPr lang="sr-Cyrl-RS" sz="1800" i="0" kern="1200" baseline="0" dirty="0"/>
            <a:t>)</a:t>
          </a:r>
          <a:endParaRPr lang="en-US" sz="1800" kern="1200" dirty="0"/>
        </a:p>
      </dsp:txBody>
      <dsp:txXfrm rot="-5400000">
        <a:off x="4012228" y="169284"/>
        <a:ext cx="7086006" cy="865895"/>
      </dsp:txXfrm>
    </dsp:sp>
    <dsp:sp modelId="{4D4966F8-D34E-124F-B6A4-49313C9B058A}">
      <dsp:nvSpPr>
        <dsp:cNvPr id="0" name=""/>
        <dsp:cNvSpPr/>
      </dsp:nvSpPr>
      <dsp:spPr>
        <a:xfrm>
          <a:off x="0" y="2493"/>
          <a:ext cx="4012227" cy="119947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3200" b="1" u="none" kern="1200" baseline="0" dirty="0"/>
            <a:t>Фројд:</a:t>
          </a:r>
          <a:endParaRPr lang="en-US" sz="3200" u="none" kern="1200" dirty="0"/>
        </a:p>
      </dsp:txBody>
      <dsp:txXfrm>
        <a:off x="58554" y="61047"/>
        <a:ext cx="3895119" cy="1082369"/>
      </dsp:txXfrm>
    </dsp:sp>
    <dsp:sp modelId="{AE55BF5D-EB13-6349-9065-555D5B552A12}">
      <dsp:nvSpPr>
        <dsp:cNvPr id="0" name=""/>
        <dsp:cNvSpPr/>
      </dsp:nvSpPr>
      <dsp:spPr>
        <a:xfrm rot="5400000">
          <a:off x="7098861" y="-1704741"/>
          <a:ext cx="959581" cy="7132849"/>
        </a:xfrm>
        <a:prstGeom prst="round2SameRect">
          <a:avLst/>
        </a:prstGeom>
        <a:solidFill>
          <a:schemeClr val="accent2">
            <a:tint val="40000"/>
            <a:alpha val="90000"/>
            <a:hueOff val="-11941"/>
            <a:satOff val="-18222"/>
            <a:lumOff val="-1882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-11941"/>
              <a:satOff val="-18222"/>
              <a:lumOff val="-18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800" i="0" kern="1200" baseline="0" dirty="0"/>
            <a:t>повлачи јасну границу између конверзије и вегетативне неурозе</a:t>
          </a:r>
          <a:endParaRPr lang="en-US" sz="1800" kern="1200" dirty="0"/>
        </a:p>
      </dsp:txBody>
      <dsp:txXfrm rot="-5400000">
        <a:off x="4012228" y="1428735"/>
        <a:ext cx="7086006" cy="865895"/>
      </dsp:txXfrm>
    </dsp:sp>
    <dsp:sp modelId="{537F8F67-6188-DC4A-914A-51B75FD51539}">
      <dsp:nvSpPr>
        <dsp:cNvPr id="0" name=""/>
        <dsp:cNvSpPr/>
      </dsp:nvSpPr>
      <dsp:spPr>
        <a:xfrm>
          <a:off x="0" y="1261944"/>
          <a:ext cx="4012227" cy="1199477"/>
        </a:xfrm>
        <a:prstGeom prst="roundRect">
          <a:avLst/>
        </a:prstGeom>
        <a:solidFill>
          <a:schemeClr val="accent2">
            <a:hueOff val="-55218"/>
            <a:satOff val="-18112"/>
            <a:lumOff val="-660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3200" b="1" u="sng" kern="1200" baseline="0" dirty="0" err="1"/>
            <a:t>Александер</a:t>
          </a:r>
          <a:r>
            <a:rPr lang="sr-Cyrl-RS" sz="3200" b="1" u="sng" kern="1200" baseline="0" dirty="0"/>
            <a:t> (1951):</a:t>
          </a:r>
          <a:endParaRPr lang="en-US" sz="3200" kern="1200" dirty="0"/>
        </a:p>
      </dsp:txBody>
      <dsp:txXfrm>
        <a:off x="58554" y="1320498"/>
        <a:ext cx="3895119" cy="1082369"/>
      </dsp:txXfrm>
    </dsp:sp>
    <dsp:sp modelId="{839D923A-06E0-1543-98ED-FB2235730AB3}">
      <dsp:nvSpPr>
        <dsp:cNvPr id="0" name=""/>
        <dsp:cNvSpPr/>
      </dsp:nvSpPr>
      <dsp:spPr>
        <a:xfrm rot="5400000">
          <a:off x="7098861" y="-445290"/>
          <a:ext cx="959581" cy="7132849"/>
        </a:xfrm>
        <a:prstGeom prst="round2SameRect">
          <a:avLst/>
        </a:prstGeom>
        <a:solidFill>
          <a:schemeClr val="accent2">
            <a:tint val="40000"/>
            <a:alpha val="90000"/>
            <a:hueOff val="-23882"/>
            <a:satOff val="-36445"/>
            <a:lumOff val="-3764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-23882"/>
              <a:satOff val="-36445"/>
              <a:lumOff val="-37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800" i="0" kern="1200" baseline="0" dirty="0"/>
            <a:t>до избора органа, а тиме и типа </a:t>
          </a:r>
          <a:r>
            <a:rPr lang="sr-Cyrl-RS" sz="1800" i="0" kern="1200" baseline="0" dirty="0" err="1"/>
            <a:t>психосоматске</a:t>
          </a:r>
          <a:r>
            <a:rPr lang="sr-Cyrl-RS" sz="1800" i="0" kern="1200" baseline="0" dirty="0"/>
            <a:t> болести долази на основу места фиксације</a:t>
          </a:r>
          <a:endParaRPr lang="en-US" sz="1800" kern="1200" dirty="0"/>
        </a:p>
      </dsp:txBody>
      <dsp:txXfrm rot="-5400000">
        <a:off x="4012228" y="2688186"/>
        <a:ext cx="7086006" cy="865895"/>
      </dsp:txXfrm>
    </dsp:sp>
    <dsp:sp modelId="{BB611807-EA10-C148-BBC3-73AA61332710}">
      <dsp:nvSpPr>
        <dsp:cNvPr id="0" name=""/>
        <dsp:cNvSpPr/>
      </dsp:nvSpPr>
      <dsp:spPr>
        <a:xfrm>
          <a:off x="0" y="2521395"/>
          <a:ext cx="4012227" cy="1199477"/>
        </a:xfrm>
        <a:prstGeom prst="roundRect">
          <a:avLst/>
        </a:prstGeom>
        <a:solidFill>
          <a:schemeClr val="accent2">
            <a:hueOff val="-110436"/>
            <a:satOff val="-36223"/>
            <a:lumOff val="-1320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3200" b="1" u="sng" kern="1200" baseline="0" dirty="0" err="1"/>
            <a:t>Дојч</a:t>
          </a:r>
          <a:r>
            <a:rPr lang="sr-Cyrl-RS" sz="3200" b="1" u="sng" kern="1200" baseline="0" dirty="0"/>
            <a:t> (1953):</a:t>
          </a:r>
          <a:endParaRPr lang="en-US" sz="3200" kern="1200" dirty="0"/>
        </a:p>
      </dsp:txBody>
      <dsp:txXfrm>
        <a:off x="58554" y="2579949"/>
        <a:ext cx="3895119" cy="1082369"/>
      </dsp:txXfrm>
    </dsp:sp>
    <dsp:sp modelId="{06A8AFAF-EA45-B74A-8C54-B8E2A6587194}">
      <dsp:nvSpPr>
        <dsp:cNvPr id="0" name=""/>
        <dsp:cNvSpPr/>
      </dsp:nvSpPr>
      <dsp:spPr>
        <a:xfrm rot="5400000">
          <a:off x="7098861" y="814160"/>
          <a:ext cx="959581" cy="7132849"/>
        </a:xfrm>
        <a:prstGeom prst="round2SameRect">
          <a:avLst/>
        </a:prstGeom>
        <a:solidFill>
          <a:schemeClr val="accent2">
            <a:tint val="40000"/>
            <a:alpha val="90000"/>
            <a:hueOff val="-35823"/>
            <a:satOff val="-54667"/>
            <a:lumOff val="-5646"/>
            <a:alphaOff val="0"/>
          </a:schemeClr>
        </a:solidFill>
        <a:ln w="34925" cap="flat" cmpd="sng" algn="in">
          <a:solidFill>
            <a:schemeClr val="accent2">
              <a:tint val="40000"/>
              <a:alpha val="90000"/>
              <a:hueOff val="-35823"/>
              <a:satOff val="-54667"/>
              <a:lumOff val="-56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r-Cyrl-RS" sz="1800" i="0" kern="1200" baseline="0" dirty="0"/>
            <a:t>предиспозиција за неурозу и </a:t>
          </a:r>
          <a:r>
            <a:rPr lang="sr-Cyrl-RS" sz="1800" i="0" kern="1200" baseline="0" dirty="0" err="1"/>
            <a:t>психосоматску</a:t>
          </a:r>
          <a:r>
            <a:rPr lang="sr-Cyrl-RS" sz="1800" i="0" kern="1200" baseline="0" dirty="0"/>
            <a:t> болест</a:t>
          </a:r>
          <a:endParaRPr lang="en-US" sz="1800" kern="1200" dirty="0"/>
        </a:p>
      </dsp:txBody>
      <dsp:txXfrm rot="-5400000">
        <a:off x="4012228" y="3947637"/>
        <a:ext cx="7086006" cy="865895"/>
      </dsp:txXfrm>
    </dsp:sp>
    <dsp:sp modelId="{69A4EA96-D470-6047-B4BA-8DD21EB3AF07}">
      <dsp:nvSpPr>
        <dsp:cNvPr id="0" name=""/>
        <dsp:cNvSpPr/>
      </dsp:nvSpPr>
      <dsp:spPr>
        <a:xfrm>
          <a:off x="0" y="3780846"/>
          <a:ext cx="4012227" cy="1199477"/>
        </a:xfrm>
        <a:prstGeom prst="roundRect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3200" b="1" u="sng" kern="1200" baseline="0" dirty="0" err="1"/>
            <a:t>Карлстеир</a:t>
          </a:r>
          <a:r>
            <a:rPr lang="sr-Cyrl-RS" sz="3200" b="1" u="sng" kern="1200" baseline="0" dirty="0"/>
            <a:t> и </a:t>
          </a:r>
          <a:r>
            <a:rPr lang="sr-Cyrl-RS" sz="3200" b="1" u="sng" kern="1200" baseline="0" dirty="0" err="1"/>
            <a:t>Валтон</a:t>
          </a:r>
          <a:r>
            <a:rPr lang="sr-Cyrl-RS" sz="3200" b="1" u="sng" kern="1200" baseline="0" dirty="0"/>
            <a:t> (1974):</a:t>
          </a:r>
          <a:endParaRPr lang="en-US" sz="3200" kern="1200" dirty="0"/>
        </a:p>
      </dsp:txBody>
      <dsp:txXfrm>
        <a:off x="58554" y="3839400"/>
        <a:ext cx="3895119" cy="10823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381A15-E8B8-A141-BED4-6CD1B1F655EE}">
      <dsp:nvSpPr>
        <dsp:cNvPr id="0" name=""/>
        <dsp:cNvSpPr/>
      </dsp:nvSpPr>
      <dsp:spPr>
        <a:xfrm>
          <a:off x="0" y="2723"/>
          <a:ext cx="650630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71004C-75C8-2E42-AB2A-C4A3260253BD}">
      <dsp:nvSpPr>
        <dsp:cNvPr id="0" name=""/>
        <dsp:cNvSpPr/>
      </dsp:nvSpPr>
      <dsp:spPr>
        <a:xfrm>
          <a:off x="0" y="2723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 err="1"/>
            <a:t>дуоденални</a:t>
          </a:r>
          <a:r>
            <a:rPr lang="sr-Cyrl-RS" sz="2800" kern="1200" dirty="0"/>
            <a:t> </a:t>
          </a:r>
          <a:r>
            <a:rPr lang="sr-Cyrl-RS" sz="2800" kern="1200" dirty="0" err="1"/>
            <a:t>улкус</a:t>
          </a:r>
          <a:endParaRPr lang="en-US" sz="2800" kern="1200" dirty="0"/>
        </a:p>
      </dsp:txBody>
      <dsp:txXfrm>
        <a:off x="0" y="2723"/>
        <a:ext cx="6506304" cy="928732"/>
      </dsp:txXfrm>
    </dsp:sp>
    <dsp:sp modelId="{D84EA6EF-039B-A245-9EE8-C8757BF628D8}">
      <dsp:nvSpPr>
        <dsp:cNvPr id="0" name=""/>
        <dsp:cNvSpPr/>
      </dsp:nvSpPr>
      <dsp:spPr>
        <a:xfrm>
          <a:off x="0" y="931455"/>
          <a:ext cx="6506304" cy="0"/>
        </a:xfrm>
        <a:prstGeom prst="line">
          <a:avLst/>
        </a:prstGeom>
        <a:solidFill>
          <a:schemeClr val="accent2">
            <a:hueOff val="-33131"/>
            <a:satOff val="-10867"/>
            <a:lumOff val="-3961"/>
            <a:alphaOff val="0"/>
          </a:schemeClr>
        </a:solidFill>
        <a:ln w="34925" cap="flat" cmpd="sng" algn="in">
          <a:solidFill>
            <a:schemeClr val="accent2">
              <a:hueOff val="-33131"/>
              <a:satOff val="-10867"/>
              <a:lumOff val="-3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B038E0-61C7-3347-9BF7-E0B17974AE83}">
      <dsp:nvSpPr>
        <dsp:cNvPr id="0" name=""/>
        <dsp:cNvSpPr/>
      </dsp:nvSpPr>
      <dsp:spPr>
        <a:xfrm>
          <a:off x="0" y="931455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 err="1"/>
            <a:t>улцерозни</a:t>
          </a:r>
          <a:r>
            <a:rPr lang="sr-Cyrl-RS" sz="2800" kern="1200" dirty="0"/>
            <a:t> колитис</a:t>
          </a:r>
          <a:endParaRPr lang="en-US" sz="2800" kern="1200" dirty="0"/>
        </a:p>
      </dsp:txBody>
      <dsp:txXfrm>
        <a:off x="0" y="931455"/>
        <a:ext cx="6506304" cy="928732"/>
      </dsp:txXfrm>
    </dsp:sp>
    <dsp:sp modelId="{8E35C20C-47B6-EB4B-8E8D-B8308B47569E}">
      <dsp:nvSpPr>
        <dsp:cNvPr id="0" name=""/>
        <dsp:cNvSpPr/>
      </dsp:nvSpPr>
      <dsp:spPr>
        <a:xfrm>
          <a:off x="0" y="1860187"/>
          <a:ext cx="6506304" cy="0"/>
        </a:xfrm>
        <a:prstGeom prst="line">
          <a:avLst/>
        </a:prstGeom>
        <a:solidFill>
          <a:schemeClr val="accent2">
            <a:hueOff val="-66262"/>
            <a:satOff val="-21734"/>
            <a:lumOff val="-7921"/>
            <a:alphaOff val="0"/>
          </a:schemeClr>
        </a:solidFill>
        <a:ln w="34925" cap="flat" cmpd="sng" algn="in">
          <a:solidFill>
            <a:schemeClr val="accent2">
              <a:hueOff val="-66262"/>
              <a:satOff val="-21734"/>
              <a:lumOff val="-7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8C0F2F-2355-5D4D-9D0B-4C2CD696F191}">
      <dsp:nvSpPr>
        <dsp:cNvPr id="0" name=""/>
        <dsp:cNvSpPr/>
      </dsp:nvSpPr>
      <dsp:spPr>
        <a:xfrm>
          <a:off x="0" y="1860187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/>
            <a:t>бронхијална астма</a:t>
          </a:r>
          <a:endParaRPr lang="en-US" sz="2800" kern="1200" dirty="0"/>
        </a:p>
      </dsp:txBody>
      <dsp:txXfrm>
        <a:off x="0" y="1860187"/>
        <a:ext cx="6506304" cy="928732"/>
      </dsp:txXfrm>
    </dsp:sp>
    <dsp:sp modelId="{AB2973A3-B174-9747-878D-F6F4CE45FE32}">
      <dsp:nvSpPr>
        <dsp:cNvPr id="0" name=""/>
        <dsp:cNvSpPr/>
      </dsp:nvSpPr>
      <dsp:spPr>
        <a:xfrm>
          <a:off x="0" y="2788919"/>
          <a:ext cx="6506304" cy="0"/>
        </a:xfrm>
        <a:prstGeom prst="line">
          <a:avLst/>
        </a:prstGeom>
        <a:solidFill>
          <a:schemeClr val="accent2">
            <a:hueOff val="-99392"/>
            <a:satOff val="-32601"/>
            <a:lumOff val="-11882"/>
            <a:alphaOff val="0"/>
          </a:schemeClr>
        </a:solidFill>
        <a:ln w="34925" cap="flat" cmpd="sng" algn="in">
          <a:solidFill>
            <a:schemeClr val="accent2">
              <a:hueOff val="-99392"/>
              <a:satOff val="-32601"/>
              <a:lumOff val="-118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A540F1-258F-8B44-B4C0-ACABF048A33A}">
      <dsp:nvSpPr>
        <dsp:cNvPr id="0" name=""/>
        <dsp:cNvSpPr/>
      </dsp:nvSpPr>
      <dsp:spPr>
        <a:xfrm>
          <a:off x="0" y="2788919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/>
            <a:t>аритмије и тахикардије</a:t>
          </a:r>
          <a:endParaRPr lang="en-US" sz="2800" kern="1200" dirty="0"/>
        </a:p>
      </dsp:txBody>
      <dsp:txXfrm>
        <a:off x="0" y="2788919"/>
        <a:ext cx="6506304" cy="928732"/>
      </dsp:txXfrm>
    </dsp:sp>
    <dsp:sp modelId="{20D3DDD8-11AE-9940-8F25-EA25A24B1832}">
      <dsp:nvSpPr>
        <dsp:cNvPr id="0" name=""/>
        <dsp:cNvSpPr/>
      </dsp:nvSpPr>
      <dsp:spPr>
        <a:xfrm>
          <a:off x="0" y="3717652"/>
          <a:ext cx="6506304" cy="0"/>
        </a:xfrm>
        <a:prstGeom prst="line">
          <a:avLst/>
        </a:prstGeom>
        <a:solidFill>
          <a:schemeClr val="accent2">
            <a:hueOff val="-132523"/>
            <a:satOff val="-43468"/>
            <a:lumOff val="-15842"/>
            <a:alphaOff val="0"/>
          </a:schemeClr>
        </a:solidFill>
        <a:ln w="34925" cap="flat" cmpd="sng" algn="in">
          <a:solidFill>
            <a:schemeClr val="accent2">
              <a:hueOff val="-132523"/>
              <a:satOff val="-43468"/>
              <a:lumOff val="-158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EF2B4-F4E0-F44B-A567-EC074B740290}">
      <dsp:nvSpPr>
        <dsp:cNvPr id="0" name=""/>
        <dsp:cNvSpPr/>
      </dsp:nvSpPr>
      <dsp:spPr>
        <a:xfrm>
          <a:off x="0" y="3717652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/>
            <a:t>есенцијална хипертензија</a:t>
          </a:r>
          <a:endParaRPr lang="en-US" sz="2800" kern="1200" dirty="0"/>
        </a:p>
      </dsp:txBody>
      <dsp:txXfrm>
        <a:off x="0" y="3717652"/>
        <a:ext cx="6506304" cy="928732"/>
      </dsp:txXfrm>
    </dsp:sp>
    <dsp:sp modelId="{E3570B37-9F23-5A4B-ADA0-166464B6482B}">
      <dsp:nvSpPr>
        <dsp:cNvPr id="0" name=""/>
        <dsp:cNvSpPr/>
      </dsp:nvSpPr>
      <dsp:spPr>
        <a:xfrm>
          <a:off x="0" y="4646384"/>
          <a:ext cx="6506304" cy="0"/>
        </a:xfrm>
        <a:prstGeom prst="line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accent2">
              <a:hueOff val="-165654"/>
              <a:satOff val="-54335"/>
              <a:lumOff val="-198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05500-CDFA-A244-B985-3390AA1263AA}">
      <dsp:nvSpPr>
        <dsp:cNvPr id="0" name=""/>
        <dsp:cNvSpPr/>
      </dsp:nvSpPr>
      <dsp:spPr>
        <a:xfrm>
          <a:off x="0" y="4646384"/>
          <a:ext cx="6506304" cy="92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kern="1200" dirty="0"/>
            <a:t>обољења коже</a:t>
          </a:r>
          <a:endParaRPr lang="en-US" sz="2800" kern="1200" dirty="0"/>
        </a:p>
      </dsp:txBody>
      <dsp:txXfrm>
        <a:off x="0" y="4646384"/>
        <a:ext cx="6506304" cy="9287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98E55-C711-784D-B826-2F1BD507B6AE}">
      <dsp:nvSpPr>
        <dsp:cNvPr id="0" name=""/>
        <dsp:cNvSpPr/>
      </dsp:nvSpPr>
      <dsp:spPr>
        <a:xfrm>
          <a:off x="1014133" y="0"/>
          <a:ext cx="5820332" cy="5820332"/>
        </a:xfrm>
        <a:prstGeom prst="diamond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B3AC5C-0400-3343-8512-3F9A0EBED791}">
      <dsp:nvSpPr>
        <dsp:cNvPr id="0" name=""/>
        <dsp:cNvSpPr/>
      </dsp:nvSpPr>
      <dsp:spPr>
        <a:xfrm>
          <a:off x="1567065" y="552931"/>
          <a:ext cx="2269929" cy="226992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600" kern="1200" dirty="0"/>
            <a:t>појам </a:t>
          </a:r>
          <a:r>
            <a:rPr lang="en-US" sz="1600" i="1" kern="1200" dirty="0"/>
            <a:t>liaison</a:t>
          </a:r>
          <a:r>
            <a:rPr lang="en-US" sz="1600" kern="1200" dirty="0"/>
            <a:t> </a:t>
          </a:r>
          <a:r>
            <a:rPr lang="sr-Cyrl-RS" sz="1600" kern="1200" dirty="0"/>
            <a:t>– повезаност, веза, удруживање</a:t>
          </a:r>
          <a:endParaRPr lang="en-US" sz="1600" kern="1200" dirty="0"/>
        </a:p>
      </dsp:txBody>
      <dsp:txXfrm>
        <a:off x="1677874" y="663740"/>
        <a:ext cx="2048311" cy="2048311"/>
      </dsp:txXfrm>
    </dsp:sp>
    <dsp:sp modelId="{27C0249C-2C3B-DE4B-94D3-5F48EFC80E20}">
      <dsp:nvSpPr>
        <dsp:cNvPr id="0" name=""/>
        <dsp:cNvSpPr/>
      </dsp:nvSpPr>
      <dsp:spPr>
        <a:xfrm>
          <a:off x="4011604" y="552931"/>
          <a:ext cx="2269929" cy="226992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600" kern="1200"/>
            <a:t>неопходност повезаности психијатрије са </a:t>
          </a:r>
          <a:r>
            <a:rPr lang="sr-Cyrl-RS" sz="1600" kern="1200" dirty="0" err="1"/>
            <a:t>соматском</a:t>
          </a:r>
          <a:r>
            <a:rPr lang="sr-Cyrl-RS" sz="1600" kern="1200" dirty="0"/>
            <a:t> медицином</a:t>
          </a:r>
          <a:endParaRPr lang="en-US" sz="1600" kern="1200" dirty="0"/>
        </a:p>
      </dsp:txBody>
      <dsp:txXfrm>
        <a:off x="4122413" y="663740"/>
        <a:ext cx="2048311" cy="2048311"/>
      </dsp:txXfrm>
    </dsp:sp>
    <dsp:sp modelId="{DDE8C238-C798-3544-A825-1762210F08C9}">
      <dsp:nvSpPr>
        <dsp:cNvPr id="0" name=""/>
        <dsp:cNvSpPr/>
      </dsp:nvSpPr>
      <dsp:spPr>
        <a:xfrm>
          <a:off x="1567065" y="2997470"/>
          <a:ext cx="2269929" cy="226992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600" kern="1200"/>
            <a:t>потреба укључивање психијатра у третман одређених соматских болести</a:t>
          </a:r>
          <a:endParaRPr lang="en-US" sz="1600" kern="1200"/>
        </a:p>
      </dsp:txBody>
      <dsp:txXfrm>
        <a:off x="1677874" y="3108279"/>
        <a:ext cx="2048311" cy="2048311"/>
      </dsp:txXfrm>
    </dsp:sp>
    <dsp:sp modelId="{6958F5A2-14AB-0049-AF29-BEB92627D5A1}">
      <dsp:nvSpPr>
        <dsp:cNvPr id="0" name=""/>
        <dsp:cNvSpPr/>
      </dsp:nvSpPr>
      <dsp:spPr>
        <a:xfrm>
          <a:off x="4011604" y="2997470"/>
          <a:ext cx="2269929" cy="226992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600" kern="1200" dirty="0"/>
            <a:t>психијатар неопходни консултант на одељењима других грана медицине и бави се третманом </a:t>
          </a:r>
          <a:r>
            <a:rPr lang="sr-Cyrl-RS" sz="1600" kern="1200" dirty="0" err="1"/>
            <a:t>психосоматских</a:t>
          </a:r>
          <a:r>
            <a:rPr lang="sr-Cyrl-RS" sz="1600" kern="1200" dirty="0"/>
            <a:t>, али и </a:t>
          </a:r>
          <a:r>
            <a:rPr lang="sr-Cyrl-RS" sz="1600" kern="1200" dirty="0" err="1"/>
            <a:t>соматопсихичких</a:t>
          </a:r>
          <a:r>
            <a:rPr lang="sr-Cyrl-RS" sz="1600" kern="1200" dirty="0"/>
            <a:t> поремећаја</a:t>
          </a:r>
          <a:endParaRPr lang="en-US" sz="1600" kern="1200" dirty="0"/>
        </a:p>
      </dsp:txBody>
      <dsp:txXfrm>
        <a:off x="4122413" y="3108279"/>
        <a:ext cx="2048311" cy="20483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42185-2707-0D47-AB3E-72E9C84BFE0C}">
      <dsp:nvSpPr>
        <dsp:cNvPr id="0" name=""/>
        <dsp:cNvSpPr/>
      </dsp:nvSpPr>
      <dsp:spPr>
        <a:xfrm>
          <a:off x="0" y="0"/>
          <a:ext cx="650630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9B1BC-DE6D-D846-A743-C007A4EC6B97}">
      <dsp:nvSpPr>
        <dsp:cNvPr id="0" name=""/>
        <dsp:cNvSpPr/>
      </dsp:nvSpPr>
      <dsp:spPr>
        <a:xfrm>
          <a:off x="0" y="0"/>
          <a:ext cx="6506304" cy="1394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4000" kern="1200" dirty="0"/>
            <a:t>активно-сарађујући</a:t>
          </a:r>
          <a:endParaRPr lang="en-US" sz="4000" kern="1200" dirty="0"/>
        </a:p>
      </dsp:txBody>
      <dsp:txXfrm>
        <a:off x="0" y="0"/>
        <a:ext cx="6506304" cy="1394460"/>
      </dsp:txXfrm>
    </dsp:sp>
    <dsp:sp modelId="{51B2086C-AD38-0E49-BD07-34B89F61CD7A}">
      <dsp:nvSpPr>
        <dsp:cNvPr id="0" name=""/>
        <dsp:cNvSpPr/>
      </dsp:nvSpPr>
      <dsp:spPr>
        <a:xfrm>
          <a:off x="0" y="1394460"/>
          <a:ext cx="6506304" cy="0"/>
        </a:xfrm>
        <a:prstGeom prst="line">
          <a:avLst/>
        </a:prstGeom>
        <a:solidFill>
          <a:schemeClr val="accent2">
            <a:hueOff val="-55218"/>
            <a:satOff val="-18112"/>
            <a:lumOff val="-6601"/>
            <a:alphaOff val="0"/>
          </a:schemeClr>
        </a:solidFill>
        <a:ln w="34925" cap="flat" cmpd="sng" algn="in">
          <a:solidFill>
            <a:schemeClr val="accent2">
              <a:hueOff val="-55218"/>
              <a:satOff val="-18112"/>
              <a:lumOff val="-66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A2B7F-8497-B34D-B411-902EF13341D8}">
      <dsp:nvSpPr>
        <dsp:cNvPr id="0" name=""/>
        <dsp:cNvSpPr/>
      </dsp:nvSpPr>
      <dsp:spPr>
        <a:xfrm>
          <a:off x="0" y="1394460"/>
          <a:ext cx="6506304" cy="1394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4000" kern="1200" dirty="0"/>
            <a:t>”</a:t>
          </a:r>
          <a:r>
            <a:rPr lang="sr-Cyrl-RS" sz="4000" kern="1200" dirty="0" err="1"/>
            <a:t>фајтерски</a:t>
          </a:r>
          <a:r>
            <a:rPr lang="sr-Cyrl-RS" sz="4000" kern="1200" dirty="0"/>
            <a:t>”</a:t>
          </a:r>
          <a:endParaRPr lang="en-US" sz="4000" kern="1200" dirty="0"/>
        </a:p>
      </dsp:txBody>
      <dsp:txXfrm>
        <a:off x="0" y="1394460"/>
        <a:ext cx="6506304" cy="1394460"/>
      </dsp:txXfrm>
    </dsp:sp>
    <dsp:sp modelId="{47EFD08E-2AEE-1B4B-90FA-AF1A1E730E41}">
      <dsp:nvSpPr>
        <dsp:cNvPr id="0" name=""/>
        <dsp:cNvSpPr/>
      </dsp:nvSpPr>
      <dsp:spPr>
        <a:xfrm>
          <a:off x="0" y="2788920"/>
          <a:ext cx="6506304" cy="0"/>
        </a:xfrm>
        <a:prstGeom prst="line">
          <a:avLst/>
        </a:prstGeom>
        <a:solidFill>
          <a:schemeClr val="accent2">
            <a:hueOff val="-110436"/>
            <a:satOff val="-36223"/>
            <a:lumOff val="-13202"/>
            <a:alphaOff val="0"/>
          </a:schemeClr>
        </a:solidFill>
        <a:ln w="34925" cap="flat" cmpd="sng" algn="in">
          <a:solidFill>
            <a:schemeClr val="accent2">
              <a:hueOff val="-110436"/>
              <a:satOff val="-36223"/>
              <a:lumOff val="-132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1C55F7-5443-8F4B-B622-2395D361156D}">
      <dsp:nvSpPr>
        <dsp:cNvPr id="0" name=""/>
        <dsp:cNvSpPr/>
      </dsp:nvSpPr>
      <dsp:spPr>
        <a:xfrm>
          <a:off x="0" y="2788920"/>
          <a:ext cx="6506304" cy="1394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4000" kern="1200" dirty="0"/>
            <a:t>капитулирајући</a:t>
          </a:r>
          <a:endParaRPr lang="en-US" sz="4000" kern="1200" dirty="0"/>
        </a:p>
      </dsp:txBody>
      <dsp:txXfrm>
        <a:off x="0" y="2788920"/>
        <a:ext cx="6506304" cy="1394460"/>
      </dsp:txXfrm>
    </dsp:sp>
    <dsp:sp modelId="{40200F4F-358E-F049-8964-59CF5F3F1A2B}">
      <dsp:nvSpPr>
        <dsp:cNvPr id="0" name=""/>
        <dsp:cNvSpPr/>
      </dsp:nvSpPr>
      <dsp:spPr>
        <a:xfrm>
          <a:off x="0" y="4183380"/>
          <a:ext cx="6506304" cy="0"/>
        </a:xfrm>
        <a:prstGeom prst="line">
          <a:avLst/>
        </a:prstGeom>
        <a:solidFill>
          <a:schemeClr val="accent2">
            <a:hueOff val="-165654"/>
            <a:satOff val="-54335"/>
            <a:lumOff val="-19803"/>
            <a:alphaOff val="0"/>
          </a:schemeClr>
        </a:solidFill>
        <a:ln w="34925" cap="flat" cmpd="sng" algn="in">
          <a:solidFill>
            <a:schemeClr val="accent2">
              <a:hueOff val="-165654"/>
              <a:satOff val="-54335"/>
              <a:lumOff val="-198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1EFD6-41E0-C64C-9617-4AA1897748EB}">
      <dsp:nvSpPr>
        <dsp:cNvPr id="0" name=""/>
        <dsp:cNvSpPr/>
      </dsp:nvSpPr>
      <dsp:spPr>
        <a:xfrm>
          <a:off x="0" y="4183380"/>
          <a:ext cx="6506304" cy="13944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0" lvl="0" indent="0" algn="l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4000" kern="1200" dirty="0"/>
            <a:t>избегавајући</a:t>
          </a:r>
          <a:endParaRPr lang="en-US" sz="4000" kern="1200" dirty="0"/>
        </a:p>
      </dsp:txBody>
      <dsp:txXfrm>
        <a:off x="0" y="4183380"/>
        <a:ext cx="6506304" cy="13944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C1586-FD26-AE4E-8F66-2F48FB9780D5}">
      <dsp:nvSpPr>
        <dsp:cNvPr id="0" name=""/>
        <dsp:cNvSpPr/>
      </dsp:nvSpPr>
      <dsp:spPr>
        <a:xfrm>
          <a:off x="2812" y="1047042"/>
          <a:ext cx="2008376" cy="1275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8F3734-4034-5648-9C02-7E36380BEEDB}">
      <dsp:nvSpPr>
        <dsp:cNvPr id="0" name=""/>
        <dsp:cNvSpPr/>
      </dsp:nvSpPr>
      <dsp:spPr>
        <a:xfrm>
          <a:off x="225965" y="1259038"/>
          <a:ext cx="2008376" cy="1275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500" kern="1200"/>
            <a:t>анксиозност</a:t>
          </a:r>
          <a:endParaRPr lang="en-US" sz="2500" kern="1200"/>
        </a:p>
      </dsp:txBody>
      <dsp:txXfrm>
        <a:off x="263318" y="1296391"/>
        <a:ext cx="1933670" cy="1200612"/>
      </dsp:txXfrm>
    </dsp:sp>
    <dsp:sp modelId="{D78FC09A-30B1-224E-8756-4FABBC5AEB6A}">
      <dsp:nvSpPr>
        <dsp:cNvPr id="0" name=""/>
        <dsp:cNvSpPr/>
      </dsp:nvSpPr>
      <dsp:spPr>
        <a:xfrm>
          <a:off x="2457494" y="1047042"/>
          <a:ext cx="2008376" cy="1275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3BC972-BFF5-B44B-9988-3EC4973CADF8}">
      <dsp:nvSpPr>
        <dsp:cNvPr id="0" name=""/>
        <dsp:cNvSpPr/>
      </dsp:nvSpPr>
      <dsp:spPr>
        <a:xfrm>
          <a:off x="2680647" y="1259038"/>
          <a:ext cx="2008376" cy="1275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500" kern="1200"/>
            <a:t>регресија</a:t>
          </a:r>
          <a:endParaRPr lang="en-US" sz="2500" kern="1200"/>
        </a:p>
      </dsp:txBody>
      <dsp:txXfrm>
        <a:off x="2718000" y="1296391"/>
        <a:ext cx="1933670" cy="1200612"/>
      </dsp:txXfrm>
    </dsp:sp>
    <dsp:sp modelId="{D93761B8-87A0-AE49-BD88-C2D847EB505A}">
      <dsp:nvSpPr>
        <dsp:cNvPr id="0" name=""/>
        <dsp:cNvSpPr/>
      </dsp:nvSpPr>
      <dsp:spPr>
        <a:xfrm>
          <a:off x="4912176" y="1047042"/>
          <a:ext cx="2008376" cy="1275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F238E8-5AB2-7B4C-911B-DBE471E27ADF}">
      <dsp:nvSpPr>
        <dsp:cNvPr id="0" name=""/>
        <dsp:cNvSpPr/>
      </dsp:nvSpPr>
      <dsp:spPr>
        <a:xfrm>
          <a:off x="5135329" y="1259038"/>
          <a:ext cx="2008376" cy="1275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500" kern="1200"/>
            <a:t>депресија</a:t>
          </a:r>
          <a:endParaRPr lang="en-US" sz="2500" kern="1200"/>
        </a:p>
      </dsp:txBody>
      <dsp:txXfrm>
        <a:off x="5172682" y="1296391"/>
        <a:ext cx="1933670" cy="1200612"/>
      </dsp:txXfrm>
    </dsp:sp>
    <dsp:sp modelId="{A34B5869-4B94-2947-91BD-DB16DCA5EC7D}">
      <dsp:nvSpPr>
        <dsp:cNvPr id="0" name=""/>
        <dsp:cNvSpPr/>
      </dsp:nvSpPr>
      <dsp:spPr>
        <a:xfrm>
          <a:off x="7366858" y="1047042"/>
          <a:ext cx="2008376" cy="1275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BE4F85-9C75-B943-8F14-08766A8A208F}">
      <dsp:nvSpPr>
        <dsp:cNvPr id="0" name=""/>
        <dsp:cNvSpPr/>
      </dsp:nvSpPr>
      <dsp:spPr>
        <a:xfrm>
          <a:off x="7590011" y="1259038"/>
          <a:ext cx="2008376" cy="1275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500" kern="1200"/>
            <a:t>агресивност</a:t>
          </a:r>
          <a:endParaRPr lang="en-US" sz="2500" kern="1200"/>
        </a:p>
      </dsp:txBody>
      <dsp:txXfrm>
        <a:off x="7627364" y="1296391"/>
        <a:ext cx="1933670" cy="1200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T" type="integer" max="2.14748E9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1-31T09:59:47.8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13540">
    <iact:property name="dataType"/>
    <iact:actionData xml:id="d0">
      <inkml:trace xmlns:inkml="http://www.w3.org/2003/InkML" xml:id="stk0" contextRef="#ctx0" brushRef="#br0">6018 12243 24575 0,'-42'0'0'11,"1"0"0"0,-19 0 0 0,-5 0 0 0,1 0 0 0,4 0 0 0,0 0 0 0,14 0 0 0,-14 0 0 0,18 0 0 0,1 0 0 0,-19 0 0 0,14 0 0 0,-33 0 0 0,15 0 0 0,-1 0 0 0,-13 19 0 0,13-14 0 0,-18 13 0 0,0-18 0 0,19 18 0 0,4-13 0 0,0 32 0 0,32-32 0 0,-27 13 0 1,50-18 0-1,-32 0 0 0,33 0 0 0,-33 0 0 0,32 0 0 0,-13 18 0 0,18-13 0 0,0 13 0 0,0-18 0 0,0 19 0 0,0-14 0 0,0 13 0 0,0-18 0 0,0 18 0 0,0-13 0 0,0 13 0 0,0-18 0 0,0 19 0 0,0-14 0 0,0 31 0 0,0-31 0 0,0 13 0 0,0 1 0 0,0-14 0 0,0 13 0 1,0 0 0-1,0 5 0 0,0 1 0 0,0-6 0 0,0-18 0 0,0 18 0 0,0-13 0 0,0 14 0 0,0-19 0 0,0 18 0 0,18-13 0 0,-13 13 0 0,13-18 0 0,-18 0 0 0,0 18 0 0,19-13 0 0,-15 14 0 0,33-1 0 0,-32 5 0 0,13 0 0 0,1-4 0 0,-15-1 0 0,33-13 0 0,-32 31 0 0,13-31 0 1,1 14 0-1,-15-19 0 0,15 18 0 0,-1-13 0 0,5 13 0 0,0 0 0 0,14-13 0 0,-14 14 0 0,19-19 0 0,-1 18 0 0,1-13 0 0,18 13 0 0,-14 0 0 0,-5-13 0 0,-4 14 0 0,-14-19 0 0,19 18 0 0,-1-13 0 0,1 13 0 0,-1-18 0 0,1 0 0 0,-1 18 0 0,1-13 0 0,-1 14 0 1,19-19 0-1,-14 0 0 0,14 0 0 0,-18 0 0 0,18 0 0 0,-14 0 0 0,14 0 0 0,0 0 0 0,-14 0 0 0,14 0 0 0,-19 0 0 0,1 0 0 0,18 0 0 0,-14 0 0 0,14 0 0 0,0 0 0 0,-14 0 0 0,32 18 0 0,-13-13 0 0,18 13 0 0,-18-18 0 0,13 0 0 0,-32 0 0 0,32 0 0 0,-13 0 0 1,0 0 0-1,-5 0 0 0,-19 0 0 0,19 0 0 0,-14 0 0 0,14 0 0 0,-18 0 0 0,18 0 0 0,-14 0 0 0,14 0 0 0,0 0 0 0,23 0 0 0,-14 0 0 0,28 0 0 0,-33 0 0 0,1 0 0 0,32 0 0 0,-28 0 0 0,32 0 0 0,-18 0 0 0,0 0 0 0,0-18 0 0,-18 13 0 0,13-13 0 0,-32 18 0 1,14 0 0-1,-18-19 0 0,-1 14 0 0,1-13 0 0,-19 18 0 0,14-18 0 0,-14 13 0 0,18-13 0 0,-18-1 0 0,14 14 0 0,-32-13 0 0,32 0 0 0,-33-5 0 0,33-1 0 0,-32-12 0 0,32 31 0 0,-33-32 0 0,33 14 0 0,-32-18 0 0,32-1 0 0,-33 1 0 0,15 17 0 0,-1-12 0 0,-13 13 0 1,13-19 0-1,-18 0 0 0,0 1 0 0,0-1 0 0,0 19 0 0,0-13 0 0,0 12 0 0,0-17 0 0,-18 18 0 0,13-14 0 0,-32 14 0 0,14-19 0 0,-18 1 0 0,-1-19 0 0,1 32 0 0,-19-27 0 0,14 32 0 0,-33-19 0 0,33 19 0 0,-14-13 0 0,-18 12 0 0,27 1 0 0,-6 3 0 0,-1 3 0 0,7 13 0 1,-64-15 0-1,64 1 0 0,-46 13 0 0,33-13 0 0,-19-1 0 0,0 15 0 0,18-15 0 0,-13 19 0 0,32 0 0 0,-33 0 0 0,33 0 0 0,-32 0 0 0,32 0 0 0,-14 0 0 0,18 0 0 0,1 0 0 0,-19 0 0 0,14 0 0 0,4 0 0 0,5 0 0 0,14 19 0 0,0-15 0 0,5 15 0 0,-1-19 0 0,15 0 0 1,-15 0 0-1,19 0 0 0,0 18 0 0,-18-13 0 0,13 13 0 0,-13-18 0 0,18 0 0 0,0 0 0 0,-19 0 0 0,14 0 0 0,-13 0 0 0,18 0 0 0,-18 0 0 0,13 0 0 0,-13 0 0 0,-1 0 0 0,14 0 0 0,-13 0 0 0,0 0 0 0,13 0 0 0,-13 0 0 0,18 0 0 0,0 0 0 0,0 0 0 1</inkml:trace>
    </iact:actionData>
  </iact:action>
  <iact:action type="add" startTime="117653">
    <iact:property name="dataType"/>
    <iact:actionData xml:id="d1">
      <inkml:trace xmlns:inkml="http://www.w3.org/2003/InkML" xml:id="stk1" contextRef="#ctx0" brushRef="#br0">5644 8425 24575 0,'-23'0'0'9,"5"0"0"1,18 0 0-1,-19 0 0 1,15 0 0-1,-33 0 0 1,14 0 0 0,-19 0 0-1,1 0 0 1,-19 0 0-1,14 0 0 1,-33 0 0-1,15 0 0 1,-19 0 0 0,18 0 0-1,5 19 0 1,19-15 0-1,-1 15 0 1,19-19 0 0,-14 0 0-1,33 0 0 1,-15 0 0-1,19 0 0 1,-18 0 0-1,13 0 0 1,-13 0 0 0,-1 18 0-1,15-13 0 1,-15 13 0-1,1 1 0 1,-5-15 0-1,0 33 0 1,-14-32 0 0,32 32 0-1,-32-33 0 1,33 33 0-1,-15-14 0 1,1 0 0 0,13 14 0-1,-13-32 0 1,18 32 0-1,0-33 0 1,0 15 0-1,0-1 0 1,0-13 0 0,0 13 0-1,0 1 0 1,0 22 0-1,0 5 0 1,0 14 0-1,0-18 0 1,-19 18 0 0,15-14 0-1,-15 14 0 1,19-19 0-1,0-18 0 1,0 14 0 0,0-32 0-1,0 13 0 1,0 1 0-1,0-15 0 1,0 15 0-1,0-19 0 1,19 0 0 0,-15 18 0-1,33-13 0 1,-14 13 0-1,19 1 0 1,-1-15 0-1,19 33 0 1,-32-32 0 0,27 32 0-1,-13-33 0 1,4 15 0-1,14-1 0 1,0-13 0 0,-14 32 0-1,32-33 0 1,-13 15 0-1,18-19 0 1,0 0 0-1,-19 0 0 1,33 0 0 0,-9 0 0-1,0 0 0 1,-20 0 0-1,-3 0 0 1,-9 0 0 0,10 0 0-1,1 0 0 1,3 0 0-1,31 0 0 1,0 0 0-1,-13 0 0 1,14 0 0 0,-19 0 0-1,0 0 0 1,18 0 0-1,-32 0 0 1,46 0 0-1,-45 0 0 1,31 0 0 0,-18 0 0-1,0 0 0 1,-18 0 0-1,13 0 0 1,-13 0 0 0,-1 0 0-1,15 0 0 1,-15 0 0-1,19 0 0 1,-18 0 0-1,13 0 0 1,5-19 0 0,23 15-426-1,-44-6 1 1,1 1 425-1,0 9 0 1,-2 0 0-1,45-18 0 1,-46 16 0 0,0-1 0-1,46-15 0 1,0 18 0-1,-36-9 0 1,-1-1 0 0,23 6 0-1,-33-5 0 1,2-1 0-1,0 0 0 1,-2 2-331-1,33 3 331 1,-23-13 0 0,0-1 0-1,19 15 0 1,-28-13 0-1,0-3 0 1,27-3 0-1,15 0 0 1,-19-33 0 0,0 47 0-1,0-46 0 1,0 13 0-1,-19-4 0 1,15-32 0 0,-33 32 0-1,14-14 0 1,-19 18 0-1,1 1 0 1,-19-1 836-1,14 1-836 1,-33 18 346 0,15-14-346-1,-19 32 0 1,0-13 0-1,0-1 0 1,0 15 0 0,0-15 0-1,0 19 0 1,-19-18 0-1,15 13 0 1,-33-32 0-1,-5 33 0 1,15-33 0 0,-47 32 0-1,46-32 0 1,-32 14 0-1,0 0 0 1,14-14 0-1,-32 33 0 1,32-33 0 0,-33 32 0-1,-4-13 0 1,14 18 0-1,-46 0-742 1,27 0 742 0,27 0 0-1,-2 0 0 1,0 0 0-1,1 0 0 1,0 0 0-1,0 0 0 1,0 0 0 0,-1 0 0-1,-10 0 0 1,3 0 0-1,-22 0 0 1,8 0 0-1,-3 0 0 1,-28 0 0 0,53 0 0-1,-5 0 0 1,-29 0 0-1,3 0 0 1,-9 0 0 0,22 0 0-1,-1 0 0 1,-20 0 0-1,32 0 0 1,-1 0 0-1,-45 0 0 1,53 0 0 0,-1 0 0-1,-52 0 0 1,46 0 0-1,11 0 0 1,-4 0 0-1,-44 0 0 1,43 9 0 0,2 0 0-1,-27-4-5 1,28 13 1-1,5 1 4 1,4-15 0 0,-46 33 0-1,51-32 0 1,-32 13 0-1,31 1 741 1,6-15-741-1,4 15 10 1,14-1-10 0,0-13 0-1,5 13 0 1,18-18 0-1,0 0 0 1,0 0 0 0</inkml:trace>
    </iact:actionData>
  </iact:action>
  <iact:action type="add" startTime="122145">
    <iact:property name="dataType"/>
    <iact:actionData xml:id="d2">
      <inkml:trace xmlns:inkml="http://www.w3.org/2003/InkML" xml:id="stk2" contextRef="#ctx0" brushRef="#br0">5022 14651 24575 0,'0'41'0'10,"0"19"0"1,0-14 0-1,0 14 0 1,0 0 0-1,-19 5 0 1,15 18 0-1,-15 0 0 1,19-19 0-1,0-4 0 1,0-18 0-1,0-1 0 1,0 1 0-1,0-1 0 1,0-18 0-1,0-4 0 1,0-19 0-1,0 18 0 1,0-13 0-1,0 13 0 1,0-18 0-1,0 19 0 1,0-15 0-1,0 15 0 1,19-19 0-1,-15 0 0 1,15 18 0-1,-1-13 0 1,-13 13 0-1,32-18 0 1,-33 19 0-1,33-15 0 1,-14 15 0-1,0-1 0 1,14-13 0-1,-32 13 0 1,32-18 0-1,-33 0 0 1,33 0 0-1,-32 0 0 1,32 0 0-1,-33 0 0 1,33 0 0-1,-14 0 0 1,0 0 0-1,33 0 0 1,-29 0 0-1,33 0 0 1,-18 0 0-1,18 0 0 1,-14 0 0-1,14 0 0 1,-19 0 0-1,1 0 0 1,18 0 0-1,-14 0 0 1,14 0 0-1,-19 0 0 1,1 0 0-1,18 0 0 1,-14 0 0-1,14 0 0 1,0 0 0-1,-14 0 0 1,14 0 0-1,-18 0 0 1,17 0 0-1,-12 0 0 1,13 0 0-1,-19 0 0 1,19 0 0-1,-14 0 0 1,14 0 0 0,0 0 0-1,-14-18 0 1,32 13 0-1,-13-13 0 1,0 18 0-1,13 0 0 1,-32 0 0-1,33 0 0 1,-33 0 0-1,14 0 0 1,0 0 0-1,-14 0 0 1,32 0 0-1,-32 0 0 1,14 0 0-1,0 0 0 1,-14 0 0-1,14-19 0 1,-18 15 0-1,-1-15 0 1,1 19 0-1,-1 0 0 1,1 0 0-1,-19 0 0 1,14 0 0-1,-33 0 0 1,33 0 0-1,-32-18 0 1,32 13 0-1,-33-13 0 1,33 18 0-1,-32 0 0 1,13 0 0-1,-18-19 0 1,0 15 0-1,19-15 0 1,-15 19 0-1,15 0 0 1,-19 0 0-1,0-18 0 1,0 13 0-1,18-32 0 1,-13 14 0-1,32-18 0 1,4-1 0-1,-13 1 0 1,46-1 0-1,-47 1 0 1,33-1 0-1,-18 1 0 1,-1-1 0-1,1 1 0 1,-19 18 0-1,14 4 0 1,-33 19 0-1,15-18 0 1,-19 13 0-1,18-13 0 1,-13 18 0-1,13 0 0 1,-18 0 0-1,-18-19 0 1,13 15 0-1,-13-15 0 1,-1 19 0-1,15-18 0 1,-15-5 0-1,1 0 0 1,-5-14 0-1,0 14 0 1,-14 0 0-1,32-14 0 1,-32 14 0 0,14 0 0-1,-18-14 0 1,18 14 0-1,-14 0 0 1,14 4 0-1,0 1 0 1,4 13 0-1,1-32 0 1,-5 33 0-1,0-15 0 1,-14 1 0-1,32 13 0 1,-32-13 0-1,33-1 0 1,-33 15 0-1,32-15 0 1,-32 19 0-1,33 0 0 1,-15 0 0-1,19 0 0 1,-18 0 0-1,13 0 0 1,-32 0 0-1,33 0 0 1,-33 0 0-1,32 0 0 1,-32 0 0-1,14 0 0 1,0 0 0-1,-14 0 0 1,33 0 0-1,-33 0 0 1,14 0 0-1,-19 0 0 1,19 0 0-1,-14 0 0 1,14 0 0-1,-18 0 0 1,-1 0 0-1,1 0 0 1,-1 0 0-1,1 0 0 1,18 0 0-1,-14 0 0 1,14 0 0-1,-19 0 0 1,1 0 0-1,-1 0 0 1,1 0 0-1,-1 0 0 1,1 0 0-1,18 0 0 1,-14 0 0-1,14 0 0 1,0 0 0-1,-14 0 0 1,32 0 0-1,-13 0 0 1,-1 0 0-1,15 0 0 1,-15 0 0-1,1 0 0 1,13 0 0-1,-13 0 0 1,-1 0 0-1,-4 0 0 1,-18 0 0-1,-1 0 0 1,1 0 0-1,-1 0 0 1,19 0 0-1,-14 0 0 1,14 0 0 0,0 0 0-1,-14 0 0 1,14 0 0-1,0 0 0 1,-14 0 0-1,14 0 0 1,-18 0 0-1,-1 0 0 1,19 0 0-1,-14 0 0 1,14 0 0-1,-18 0 0 1,-1 0 0-1,0 0 0 1,1 0 0-1,-1 19 0 1,1-15 0-1,-1 15 0 1,1-19 0-1,-19 0 0 1,14 18 0-1,-14-13 0 1,18 13 0-1,1-18 0 1,18 0 0-1,-14 19 0 1,14-15 0-1,-19 15 0 1,19-19 0-1,-13 0 0 1,12 0 0-1,1 18 0 1,-14-13 0-1,14 13 0 1,0-18 0-1,-14 19 0 1,33-15 0-1,-33 15 0 1,32-19 0-1,-32 0 0 1,33 0 0-1,-15 0 0 1,38 0 0-1,-15 0 0 1,33 0 0-1,-32 0 0 1,13 0 0-1,1 0 0 1,-15 0 0-1,15 0 0 1,-1 0 0-1,-13 0 0 1,32 0 0-1,-33 0 0 1,15 0 0-1,-1 0 0 1,5 0 0-1,19 0 0 1,-1-19 0-1,1 15 0 1,-1-15 0-1,19 19 0 1,5 0 0-1,36-18 0 1,-13 13 0-1,13-32 0 1,1 33 0-1,-14-15 0 1,13 1 0-1,-18 13 0 1,0-13 0-1,0 18 0 1,0 0 0 0,0 0 0-1,0-19 0 1,0 15 0-1,0-15 0 1,0 19 0-1,19 0 0 1,-33 0 0-1,28 0 0 1,-33-18 0-1,1 13 0 1,-5-13 0-1,-19 18 0 1,1 0 0-1,-1 0 0 1,1 0 0-1,-19 0 0 1,14 0 0-1,-14 0 0 1,0 0 0-1,14 0 0 1,-14 0 0-1,18 0 0 1,1 0 0-1,-1 0 0 1,1 0 0-1,-1 0 0 1,19 0 0-1,-14 0 0 1,-4 0 0-1,-5 0 0 1,-14 0 0-1,0 0 0 1,-5 0 0-1,1 0 0 1,-15 0 0-1,15 0 0 1,-19 0 0-1,0 0 0 1,18 18 0-1,-13-13 0 1,13 13 0-1,-18-18 0 1,0 0 0-1,0 19 0 1,0-15 0-1,0 15 0 1,0-19 0-1,0 18 0 1,19-13 0-1,-15 32 0 1,15-33 0-1,-19 33 0 1,18-32 0-1,-13 32 0 1,32-14 0-1,-33 0 0 1,33 14 0-1,-32-14 0 1,32 18 0-1,-33-18 0 1,15 14 0-1,-1-32 0 1,-13 13 0-1,13-18 0 1,-18 19 0-1,0-15 0 1,0 15 0-1,0-19 0 1,0 18 0-1,0-13 0 1,0 13 0 0</inkml:trace>
    </iact:actionData>
  </iact:action>
  <iact:action type="add" startTime="131123">
    <iact:property name="dataType"/>
    <iact:actionData xml:id="d3">
      <inkml:trace xmlns:inkml="http://www.w3.org/2003/InkML" xml:id="stk3" contextRef="#ctx0" brushRef="#br0">18137 13281 24575 0,'0'0'0'128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T" type="integer" max="2.14748E9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1-31T09:59:47.8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91950">
    <iact:property name="dataType"/>
    <iact:actionData xml:id="d0">
      <inkml:trace xmlns:inkml="http://www.w3.org/2003/InkML" xml:id="stk0" contextRef="#ctx0" brushRef="#br0">16186 14900 24575 0,'0'0'0'151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T" type="integer" max="2.14748E9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1-31T09:59:47.8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48181">
    <iact:property name="dataType"/>
    <iact:actionData xml:id="d0">
      <inkml:trace xmlns:inkml="http://www.w3.org/2003/InkML" xml:id="stk0" contextRef="#ctx0" brushRef="#br0">8342 15688 24575 0,'0'0'0'81</inkml:trace>
    </iact:actionData>
  </iact:action>
  <iact:action type="add" startTime="173883">
    <iact:property name="dataType"/>
    <iact:actionData xml:id="d1">
      <inkml:trace xmlns:inkml="http://www.w3.org/2003/InkML" xml:id="stk1" contextRef="#ctx0" brushRef="#br0">9338 16477 24575 0,'0'0'0'87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99C6A-62D1-4D48-A1B7-75BAF1E9D4AF}" type="datetimeFigureOut">
              <a:rPr lang="en-RS" smtClean="0"/>
              <a:t>02/15/2022</a:t>
            </a:fld>
            <a:endParaRPr lang="e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CCA86-B2B7-B140-8772-B47F0DC676E8}" type="slidenum">
              <a:rPr lang="en-RS" smtClean="0"/>
              <a:t>‹#›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035762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675501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11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818211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12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673208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13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400667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14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473625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17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15415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18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221554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26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823314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28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89238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2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07643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3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801825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4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668181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5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784247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6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40281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7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3266334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8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2678278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CCCA86-B2B7-B140-8772-B47F0DC676E8}" type="slidenum">
              <a:rPr lang="en-RS" smtClean="0"/>
              <a:t>10</a:t>
            </a:fld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89946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99709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72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60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68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45354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88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217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04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2/15/2022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023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5638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2/15/2022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992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2/15/2022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09727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f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8.tiff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7.tiff"/><Relationship Id="rId4" Type="http://schemas.openxmlformats.org/officeDocument/2006/relationships/diagramLayout" Target="../diagrams/layout5.xml"/><Relationship Id="rId9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11/relationships/inkAction" Target="../ink/inkAction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microsoft.com/office/2011/relationships/inkAction" Target="../ink/inkAction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11/relationships/inkAction" Target="../ink/inkAction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10" Type="http://schemas.openxmlformats.org/officeDocument/2006/relationships/image" Target="../media/image15.png"/><Relationship Id="rId4" Type="http://schemas.openxmlformats.org/officeDocument/2006/relationships/image" Target="../media/image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78511CAE-6AAD-4026-90B0-6917258C1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8ED510-37FD-D048-9A46-945D1C772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163" y="1335781"/>
            <a:ext cx="7120520" cy="3732835"/>
          </a:xfrm>
        </p:spPr>
        <p:txBody>
          <a:bodyPr>
            <a:normAutofit/>
          </a:bodyPr>
          <a:lstStyle/>
          <a:p>
            <a:r>
              <a:rPr lang="sr-Cyrl-RS" sz="3300" b="1" dirty="0"/>
              <a:t>консултативна психијатрија</a:t>
            </a:r>
            <a:endParaRPr lang="en-RS" sz="33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F81254-4C51-4049-85B4-07E59D293D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163" y="5138215"/>
            <a:ext cx="7120520" cy="53645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sr-Cyrl-RS" b="1" dirty="0">
                <a:solidFill>
                  <a:srgbClr val="C00000"/>
                </a:solidFill>
              </a:rPr>
              <a:t>проф. др Милица М. </a:t>
            </a:r>
            <a:r>
              <a:rPr lang="sr-Cyrl-RS" b="1" dirty="0" err="1">
                <a:solidFill>
                  <a:srgbClr val="C00000"/>
                </a:solidFill>
              </a:rPr>
              <a:t>Боровчанин</a:t>
            </a:r>
            <a:endParaRPr lang="en-RS" b="1" dirty="0">
              <a:solidFill>
                <a:srgbClr val="C00000"/>
              </a:solidFill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7388763A-4025-4433-A72C-457FC376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649163" y="634028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Picture 46">
            <a:extLst>
              <a:ext uri="{FF2B5EF4-FFF2-40B4-BE49-F238E27FC236}">
                <a16:creationId xmlns:a16="http://schemas.microsoft.com/office/drawing/2014/main" id="{31CB8FB2-99D5-8140-A6A1-323D69229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82513" y="1491544"/>
            <a:ext cx="1608968" cy="2107321"/>
          </a:xfrm>
          <a:prstGeom prst="rect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6E01853-9A76-2E40-8C98-9767B892A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3062" y="507348"/>
            <a:ext cx="1497330" cy="1474470"/>
          </a:xfrm>
          <a:prstGeom prst="rect">
            <a:avLst/>
          </a:prstGeom>
        </p:spPr>
      </p:pic>
      <p:sp>
        <p:nvSpPr>
          <p:cNvPr id="43" name="Freeform 6">
            <a:extLst>
              <a:ext uri="{FF2B5EF4-FFF2-40B4-BE49-F238E27FC236}">
                <a16:creationId xmlns:a16="http://schemas.microsoft.com/office/drawing/2014/main" id="{8A2DFE20-1EAE-45A9-AD16-D4DBD0ABB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94670" y="2016617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0D8BB65-B1C3-E64B-B5BF-B2334612E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9591" y="1299159"/>
            <a:ext cx="2436095" cy="437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10"/>
    </mc:Choice>
    <mc:Fallback xmlns="">
      <p:transition spd="slow" advTm="9871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0">
            <a:extLst>
              <a:ext uri="{FF2B5EF4-FFF2-40B4-BE49-F238E27FC236}">
                <a16:creationId xmlns:a16="http://schemas.microsoft.com/office/drawing/2014/main" id="{AA6EC888-B85F-410F-B430-06583E94B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22">
            <a:extLst>
              <a:ext uri="{FF2B5EF4-FFF2-40B4-BE49-F238E27FC236}">
                <a16:creationId xmlns:a16="http://schemas.microsoft.com/office/drawing/2014/main" id="{9485DA84-CB73-4E5E-9864-2460CE2805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7D49185E-361A-421B-8F2D-11C7FFC68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B85BAA-C37F-44B4-B427-B4F10EBB4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-4668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EDC4EE06-D7B4-4FAC-A561-38A1C3802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018D83B-903C-4782-B1BB-A45164A71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785589A-A5AC-409A-B2A2-24D871B4C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867" y="158782"/>
            <a:ext cx="11870265" cy="6537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E55C1-5D35-6D48-ACA1-B626D914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67" y="214059"/>
            <a:ext cx="11870265" cy="620214"/>
          </a:xfrm>
          <a:noFill/>
        </p:spPr>
        <p:txBody>
          <a:bodyPr>
            <a:noAutofit/>
          </a:bodyPr>
          <a:lstStyle/>
          <a:p>
            <a:pPr algn="ctr"/>
            <a:r>
              <a:rPr lang="sr-Cyrl-RS" sz="4000" dirty="0"/>
              <a:t>Појам </a:t>
            </a:r>
            <a:r>
              <a:rPr lang="sr-Cyrl-RS" sz="4000" dirty="0" err="1"/>
              <a:t>лиаизон</a:t>
            </a:r>
            <a:r>
              <a:rPr lang="sr-Cyrl-RS" sz="4000" dirty="0"/>
              <a:t> (консултативне) психијатрије</a:t>
            </a:r>
            <a:endParaRPr lang="en-RS" sz="40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1EB0C9C-978A-4BCB-97A5-8676623EA1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97575"/>
              </p:ext>
            </p:extLst>
          </p:nvPr>
        </p:nvGraphicFramePr>
        <p:xfrm>
          <a:off x="-431799" y="876300"/>
          <a:ext cx="7848599" cy="5820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2888994F-9BA5-4D4B-9D44-0BED2D4477B4}"/>
              </a:ext>
            </a:extLst>
          </p:cNvPr>
          <p:cNvSpPr/>
          <p:nvPr/>
        </p:nvSpPr>
        <p:spPr>
          <a:xfrm>
            <a:off x="6978785" y="2503825"/>
            <a:ext cx="379306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200" b="1" u="sng" dirty="0"/>
              <a:t>Проучава:</a:t>
            </a:r>
            <a:endParaRPr lang="en-US" sz="2200" b="1" u="sng" dirty="0"/>
          </a:p>
          <a:p>
            <a:endParaRPr lang="sr-Cyrl-RS" sz="2200" b="1" u="sng" dirty="0"/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sz="2200" dirty="0"/>
              <a:t>различите моделе понашања болесника у стању активне болести,</a:t>
            </a:r>
            <a:endParaRPr lang="en-US" sz="2200" dirty="0"/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sz="2200" dirty="0"/>
              <a:t>реакцију болесника на сопствену болест,</a:t>
            </a:r>
            <a:endParaRPr lang="en-US" sz="2200" dirty="0"/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sz="2200" dirty="0"/>
              <a:t>однос болесника према својој болести.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90ACE-6DAF-1942-8176-EECFEA6FD1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4486" y="853375"/>
            <a:ext cx="5847080" cy="144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58"/>
    </mc:Choice>
    <mc:Fallback xmlns="">
      <p:transition spd="slow" advTm="116858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47BA1-836E-904D-AC0B-6F8FBB26B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RS" sz="3600" dirty="0"/>
              <a:t>Телесно обољење и његово лечење </a:t>
            </a:r>
            <a:br>
              <a:rPr lang="sr-Cyrl-RS" sz="3600" dirty="0"/>
            </a:br>
            <a:r>
              <a:rPr lang="sr-RS" sz="3600" dirty="0"/>
              <a:t>као непосредни узрочници </a:t>
            </a:r>
            <a:br>
              <a:rPr lang="sr-Cyrl-RS" sz="3600" dirty="0"/>
            </a:br>
            <a:r>
              <a:rPr lang="sr-RS" sz="3600" dirty="0"/>
              <a:t>психијатријских симптома </a:t>
            </a:r>
            <a:br>
              <a:rPr lang="sr-RS" sz="3600" dirty="0"/>
            </a:br>
            <a:endParaRPr lang="en-R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3D987-C499-6A4E-8030-D6D93EBA9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RS" sz="2200" dirty="0"/>
              <a:t>Већина људи се на здрав начин суочи са сазнањем о новонасталој телесној болести </a:t>
            </a:r>
            <a:endParaRPr lang="sr-Cyrl-RS" sz="2200" dirty="0"/>
          </a:p>
          <a:p>
            <a:r>
              <a:rPr lang="sr-RS" sz="2200" dirty="0"/>
              <a:t>Друштво дозвољава болесним људима посебне улоге: </a:t>
            </a:r>
          </a:p>
          <a:p>
            <a:pPr lvl="1"/>
            <a:r>
              <a:rPr lang="sr-RS" sz="2200" dirty="0"/>
              <a:t>ослобађање од одређених одговорности </a:t>
            </a:r>
          </a:p>
          <a:p>
            <a:pPr lvl="1"/>
            <a:r>
              <a:rPr lang="sr-RS" sz="2200" dirty="0"/>
              <a:t>право на помоћ и негу </a:t>
            </a:r>
          </a:p>
          <a:p>
            <a:pPr lvl="1"/>
            <a:r>
              <a:rPr lang="sr-RS" sz="2200" dirty="0"/>
              <a:t>обавезу да се тражи лечење и да се при томе сарађује </a:t>
            </a:r>
          </a:p>
          <a:p>
            <a:pPr lvl="1"/>
            <a:r>
              <a:rPr lang="sr-RS" sz="2200" dirty="0"/>
              <a:t>очекивање да се опорави и улагање напора да се то оствари </a:t>
            </a:r>
            <a:endParaRPr lang="sr-Cyrl-RS" sz="2200" dirty="0"/>
          </a:p>
          <a:p>
            <a:r>
              <a:rPr lang="sr-Cyrl-RS" sz="2200" dirty="0"/>
              <a:t>Симулација, </a:t>
            </a:r>
            <a:r>
              <a:rPr lang="sr-Cyrl-RS" sz="2200" dirty="0" err="1"/>
              <a:t>агравација</a:t>
            </a:r>
            <a:r>
              <a:rPr lang="sr-Cyrl-RS" sz="2200" dirty="0"/>
              <a:t> и </a:t>
            </a:r>
            <a:r>
              <a:rPr lang="sr-Cyrl-RS" sz="2200" dirty="0" err="1"/>
              <a:t>дисимулација</a:t>
            </a:r>
            <a:r>
              <a:rPr lang="sr-Cyrl-RS" sz="2200" dirty="0"/>
              <a:t> </a:t>
            </a:r>
            <a:endParaRPr lang="en-US" sz="2200" dirty="0"/>
          </a:p>
          <a:p>
            <a:pPr marL="0" indent="0">
              <a:buNone/>
            </a:pPr>
            <a:r>
              <a:rPr lang="sr-Cyrl-RS" sz="2200" dirty="0"/>
              <a:t>(примарна, секундарна и </a:t>
            </a:r>
            <a:r>
              <a:rPr lang="sr-Cyrl-RS" sz="2200" dirty="0" err="1"/>
              <a:t>терцијарна</a:t>
            </a:r>
            <a:r>
              <a:rPr lang="sr-Cyrl-RS" sz="2200" dirty="0"/>
              <a:t> добит)</a:t>
            </a:r>
          </a:p>
        </p:txBody>
      </p:sp>
    </p:spTree>
    <p:extLst>
      <p:ext uri="{BB962C8B-B14F-4D97-AF65-F5344CB8AC3E}">
        <p14:creationId xmlns:p14="http://schemas.microsoft.com/office/powerpoint/2010/main" val="79192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250"/>
    </mc:Choice>
    <mc:Fallback xmlns="">
      <p:transition spd="slow" advTm="22525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6C783-C032-4B47-9A95-8F7712A6B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>Помоћ у прилагођавању телесном обољењу</a:t>
            </a:r>
            <a:r>
              <a:rPr lang="sr-RS" dirty="0"/>
              <a:t> </a:t>
            </a:r>
            <a:br>
              <a:rPr lang="sr-RS" dirty="0"/>
            </a:b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D4130-4BE7-E14A-B99B-4C65B9AE6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RS" dirty="0"/>
              <a:t>Када се пацијент споро и непотпуно прилагођава телесном обољењу укључење тимова у примарној здравственој заштити или у болницама који се баве телесним болестима </a:t>
            </a:r>
          </a:p>
          <a:p>
            <a:r>
              <a:rPr lang="sr-RS" dirty="0"/>
              <a:t>Лекар треба да: </a:t>
            </a:r>
            <a:endParaRPr lang="sr-Cyrl-RS" dirty="0"/>
          </a:p>
          <a:p>
            <a:pPr lvl="1"/>
            <a:r>
              <a:rPr lang="sr-RS" dirty="0"/>
              <a:t>објасни природу телесног обољења </a:t>
            </a:r>
            <a:endParaRPr lang="sr-Cyrl-RS" dirty="0"/>
          </a:p>
          <a:p>
            <a:pPr lvl="1"/>
            <a:r>
              <a:rPr lang="sr-RS" dirty="0"/>
              <a:t>начин лечења телесног обољења </a:t>
            </a:r>
            <a:endParaRPr lang="sr-Cyrl-RS" dirty="0"/>
          </a:p>
          <a:p>
            <a:pPr lvl="1"/>
            <a:r>
              <a:rPr lang="sr-RS" dirty="0"/>
              <a:t>размотри разлоге анксиозности (нпр. породична динамика, радни ангажман...) </a:t>
            </a:r>
          </a:p>
          <a:p>
            <a:r>
              <a:rPr lang="sr-RS" dirty="0"/>
              <a:t>Како би саветовање било делотворно, оно мора да буде засновано на односу пуног поверења између пацијента и стручњака (лекар, психолог, медицински техничар...) </a:t>
            </a: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261051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84"/>
    </mc:Choice>
    <mc:Fallback xmlns="">
      <p:transition spd="slow" advTm="10138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91D79A-A4C0-CD43-828D-59B8F8CF8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br>
              <a:rPr lang="sr-Cyrl-RS" dirty="0"/>
            </a:br>
            <a:r>
              <a:rPr lang="sr-Cyrl-RS" dirty="0"/>
              <a:t>Однос болесника према болести </a:t>
            </a:r>
            <a:endParaRPr lang="en-R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010FE1D-ECF8-42E2-98DF-D44B6FD9AA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9214385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885B4F0B-8E91-7B4D-84DD-9663408B60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8435" y="793628"/>
            <a:ext cx="1170432" cy="827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4637BC-9879-5B44-B08C-56CC04467B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26223" y="2137796"/>
            <a:ext cx="1514856" cy="1290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8CE8A3-8B09-D54A-B7CC-9772A5A919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91551" y="3515492"/>
            <a:ext cx="877316" cy="130759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3D15912-24C1-2042-9BF6-D29698E408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3106" y="5246946"/>
            <a:ext cx="1375410" cy="59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3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020"/>
    </mc:Choice>
    <mc:Fallback xmlns="">
      <p:transition spd="slow" advTm="13202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B679D-D065-274D-ADA2-6E46F411A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sr-Cyrl-RS" dirty="0"/>
              <a:t>Реакције болесника на </a:t>
            </a:r>
            <a:br>
              <a:rPr lang="sr-Cyrl-RS" dirty="0"/>
            </a:br>
            <a:r>
              <a:rPr lang="sr-Cyrl-RS" dirty="0" err="1"/>
              <a:t>соматску</a:t>
            </a:r>
            <a:r>
              <a:rPr lang="sr-Cyrl-RS" dirty="0"/>
              <a:t> болест</a:t>
            </a:r>
            <a:endParaRPr lang="en-RS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8DD87195-E8CA-4044-BB6B-9A790312B0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250644"/>
              </p:ext>
            </p:extLst>
          </p:nvPr>
        </p:nvGraphicFramePr>
        <p:xfrm>
          <a:off x="1623392" y="2345634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8672721-2E8C-DB4C-B9BD-69157F13C3DB}"/>
              </a:ext>
            </a:extLst>
          </p:cNvPr>
          <p:cNvCxnSpPr/>
          <p:nvPr/>
        </p:nvCxnSpPr>
        <p:spPr>
          <a:xfrm flipH="1">
            <a:off x="2478157" y="2040835"/>
            <a:ext cx="715617" cy="8878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593BCCC-85E2-A24A-96FF-63C74D76DE42}"/>
              </a:ext>
            </a:extLst>
          </p:cNvPr>
          <p:cNvCxnSpPr/>
          <p:nvPr/>
        </p:nvCxnSpPr>
        <p:spPr>
          <a:xfrm flipH="1">
            <a:off x="4631635" y="2040835"/>
            <a:ext cx="715617" cy="8878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8D8C308-46B3-B244-BA17-707C390234C7}"/>
              </a:ext>
            </a:extLst>
          </p:cNvPr>
          <p:cNvCxnSpPr>
            <a:cxnSpLocks/>
          </p:cNvCxnSpPr>
          <p:nvPr/>
        </p:nvCxnSpPr>
        <p:spPr>
          <a:xfrm>
            <a:off x="6844750" y="2040834"/>
            <a:ext cx="652669" cy="8878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A4F5D07-53DF-CC41-A7DC-F619FC981C4D}"/>
              </a:ext>
            </a:extLst>
          </p:cNvPr>
          <p:cNvCxnSpPr>
            <a:cxnSpLocks/>
          </p:cNvCxnSpPr>
          <p:nvPr/>
        </p:nvCxnSpPr>
        <p:spPr>
          <a:xfrm>
            <a:off x="9034671" y="2040834"/>
            <a:ext cx="853106" cy="8878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58FB6A0-791A-154E-AA52-4B718FC1F885}"/>
              </a:ext>
            </a:extLst>
          </p:cNvPr>
          <p:cNvSpPr/>
          <p:nvPr/>
        </p:nvSpPr>
        <p:spPr>
          <a:xfrm>
            <a:off x="1623392" y="5309369"/>
            <a:ext cx="9601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itchFamily="2" charset="2"/>
              <a:buChar char="Ø"/>
            </a:pPr>
            <a:r>
              <a:rPr lang="sr-RS" sz="2200" dirty="0"/>
              <a:t>Код 1⁄4 пацијената са телесним обољењем постоје ментални поремећаји који утичу на све аспекте исхода обољења </a:t>
            </a:r>
          </a:p>
          <a:p>
            <a:pPr marL="342900" indent="-342900">
              <a:buClr>
                <a:srgbClr val="C00000"/>
              </a:buClr>
              <a:buFont typeface="Wingdings" pitchFamily="2" charset="2"/>
              <a:buChar char="Ø"/>
            </a:pPr>
            <a:r>
              <a:rPr lang="sr-RS" sz="2200" dirty="0"/>
              <a:t>Анксиозни и депресивни поремећаји се у овом случају лече као и да су изоловано настали </a:t>
            </a:r>
          </a:p>
        </p:txBody>
      </p:sp>
    </p:spTree>
    <p:extLst>
      <p:ext uri="{BB962C8B-B14F-4D97-AF65-F5344CB8AC3E}">
        <p14:creationId xmlns:p14="http://schemas.microsoft.com/office/powerpoint/2010/main" val="352289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28"/>
    </mc:Choice>
    <mc:Fallback xmlns="">
      <p:transition spd="slow" advTm="107928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68BB0-0185-F949-ACF6-E2F59B2DB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Приступ лекара </a:t>
            </a:r>
            <a:r>
              <a:rPr lang="sr-Cyrl-RS" dirty="0" err="1"/>
              <a:t>соматске</a:t>
            </a:r>
            <a:r>
              <a:rPr lang="sr-Cyrl-RS" dirty="0"/>
              <a:t> медицине лечењу ”целог” пацијента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D9445-A1D7-714A-A406-07ED4A548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2200" dirty="0"/>
          </a:p>
          <a:p>
            <a:r>
              <a:rPr lang="sr-Cyrl-RS" sz="2200" dirty="0"/>
              <a:t>Често се заборавља да болесник има и душу, а не само тело</a:t>
            </a:r>
          </a:p>
          <a:p>
            <a:pPr marL="0" indent="0">
              <a:buNone/>
            </a:pPr>
            <a:endParaRPr lang="sr-Cyrl-RS" sz="2200" dirty="0"/>
          </a:p>
          <a:p>
            <a:r>
              <a:rPr lang="sr-Cyrl-RS" sz="2200" dirty="0"/>
              <a:t>Пажња на оболели орган, на лабораторијске и друге дијагностичке налазе</a:t>
            </a:r>
          </a:p>
          <a:p>
            <a:pPr marL="0" indent="0">
              <a:buNone/>
            </a:pPr>
            <a:endParaRPr lang="sr-Cyrl-RS" sz="2200" dirty="0"/>
          </a:p>
          <a:p>
            <a:r>
              <a:rPr lang="sr-Cyrl-RS" sz="2200" b="1" u="sng" dirty="0">
                <a:solidFill>
                  <a:schemeClr val="tx1"/>
                </a:solidFill>
              </a:rPr>
              <a:t>Не постоји болест сама за себе и независно од човека, већ само јединствен болестан човек</a:t>
            </a:r>
            <a:r>
              <a:rPr lang="en-US" sz="2200" b="1" u="sng" dirty="0">
                <a:solidFill>
                  <a:schemeClr val="tx1"/>
                </a:solidFill>
              </a:rPr>
              <a:t> !!!</a:t>
            </a:r>
            <a:endParaRPr lang="sr-Cyrl-RS" sz="22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22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280"/>
    </mc:Choice>
    <mc:Fallback xmlns="">
      <p:transition spd="slow" advTm="3828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C3487-282B-A646-9A55-5749B87C7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Утицај болести на породицу болесника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C38D18-623F-114D-BE6E-FE42AFEF6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200" dirty="0"/>
              <a:t>Али и став породице према њеном оболелом члану?</a:t>
            </a:r>
          </a:p>
          <a:p>
            <a:r>
              <a:rPr lang="sr-Cyrl-RS" sz="2200" dirty="0"/>
              <a:t>Болешћу једног члана породице мењају се уобичајене схеме односа у породици</a:t>
            </a:r>
          </a:p>
          <a:p>
            <a:r>
              <a:rPr lang="sr-Cyrl-RS" sz="2200" dirty="0"/>
              <a:t>Негирање болести и </a:t>
            </a:r>
            <a:r>
              <a:rPr lang="sr-Cyrl-RS" sz="2200" dirty="0" err="1"/>
              <a:t>онеспособљености</a:t>
            </a:r>
            <a:r>
              <a:rPr lang="sr-Cyrl-RS" sz="2200" dirty="0"/>
              <a:t> једног члана породице</a:t>
            </a:r>
          </a:p>
          <a:p>
            <a:r>
              <a:rPr lang="sr-Cyrl-RS" sz="2200" dirty="0"/>
              <a:t>Жртвовање породице и прихватање неопходности неге оболелог члана</a:t>
            </a:r>
          </a:p>
          <a:p>
            <a:endParaRPr lang="sr-Cyrl-RS" sz="2200" dirty="0"/>
          </a:p>
          <a:p>
            <a:r>
              <a:rPr lang="sr-Cyrl-RS" sz="2200" dirty="0"/>
              <a:t>Социјално-психијатријски модели кризних стања у медицини и психијатрији</a:t>
            </a:r>
            <a:endParaRPr lang="en-RS" sz="2200" dirty="0"/>
          </a:p>
        </p:txBody>
      </p:sp>
    </p:spTree>
    <p:extLst>
      <p:ext uri="{BB962C8B-B14F-4D97-AF65-F5344CB8AC3E}">
        <p14:creationId xmlns:p14="http://schemas.microsoft.com/office/powerpoint/2010/main" val="129109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35"/>
    </mc:Choice>
    <mc:Fallback xmlns="">
      <p:transition spd="slow" advTm="61335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35A41-37EF-E946-9570-EB7C342F8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r-Cyrl-RS" dirty="0"/>
            </a:br>
            <a:r>
              <a:rPr lang="sr-Cyrl-RS" dirty="0"/>
              <a:t>Улога психијатра консултанта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DF361-91C0-214B-892F-9C57C07844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Cyrl-RS" sz="2200" dirty="0"/>
          </a:p>
          <a:p>
            <a:r>
              <a:rPr lang="sr-RS" sz="2200" dirty="0"/>
              <a:t>Рад је тимски</a:t>
            </a:r>
            <a:r>
              <a:rPr lang="sr-Cyrl-RS" sz="2200" dirty="0"/>
              <a:t> и интердисциплинарни </a:t>
            </a:r>
          </a:p>
          <a:p>
            <a:r>
              <a:rPr lang="sr-Cyrl-RS" sz="2200" dirty="0"/>
              <a:t>П</a:t>
            </a:r>
            <a:r>
              <a:rPr lang="sr-RS" sz="2200" dirty="0"/>
              <a:t>осматра се групна динамика тима и односа болесник – чланови тима</a:t>
            </a:r>
          </a:p>
          <a:p>
            <a:r>
              <a:rPr lang="sr-RS" sz="2200" dirty="0"/>
              <a:t>Психијатар сарађује у дијагностици,</a:t>
            </a:r>
            <a:r>
              <a:rPr lang="sr-Cyrl-RS" sz="2200" dirty="0"/>
              <a:t> </a:t>
            </a:r>
            <a:r>
              <a:rPr lang="sr-RS" sz="2200" dirty="0"/>
              <a:t>терапији и превенцији могућих психолошких тешкоћа код</a:t>
            </a:r>
            <a:r>
              <a:rPr lang="sr-Cyrl-RS" sz="2200" dirty="0"/>
              <a:t> пацијента са </a:t>
            </a:r>
            <a:r>
              <a:rPr lang="sr-Cyrl-RS" sz="2200" dirty="0" err="1"/>
              <a:t>соматском</a:t>
            </a:r>
            <a:r>
              <a:rPr lang="sr-Cyrl-RS" sz="2200" dirty="0"/>
              <a:t> болешћу</a:t>
            </a:r>
            <a:endParaRPr lang="sr-RS" sz="2200" dirty="0"/>
          </a:p>
          <a:p>
            <a:r>
              <a:rPr lang="sr-RS" sz="2200" dirty="0"/>
              <a:t>Укључује и традиционалне психијатријске консултације (саветодавни рад) када се на позив даје мишљење и савет</a:t>
            </a:r>
          </a:p>
        </p:txBody>
      </p:sp>
    </p:spTree>
    <p:extLst>
      <p:ext uri="{BB962C8B-B14F-4D97-AF65-F5344CB8AC3E}">
        <p14:creationId xmlns:p14="http://schemas.microsoft.com/office/powerpoint/2010/main" val="204605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455"/>
    </mc:Choice>
    <mc:Fallback xmlns="">
      <p:transition spd="slow" advTm="55455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26CB2-0071-F54F-B014-3EFC61983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52400"/>
            <a:ext cx="9601200" cy="1427018"/>
          </a:xfrm>
        </p:spPr>
        <p:txBody>
          <a:bodyPr/>
          <a:lstStyle/>
          <a:p>
            <a:r>
              <a:rPr lang="sr-Cyrl-RS" dirty="0" err="1"/>
              <a:t>Соматопсихички</a:t>
            </a:r>
            <a:r>
              <a:rPr lang="sr-Cyrl-RS" dirty="0"/>
              <a:t> проблеми у појединим гранама медицине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FDFEB-038B-DD4C-9C34-C5175930C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704109"/>
            <a:ext cx="9601200" cy="4163292"/>
          </a:xfrm>
        </p:spPr>
        <p:txBody>
          <a:bodyPr>
            <a:noAutofit/>
          </a:bodyPr>
          <a:lstStyle/>
          <a:p>
            <a:r>
              <a:rPr lang="sr-Cyrl-RS" dirty="0" err="1"/>
              <a:t>офталмологија</a:t>
            </a:r>
            <a:endParaRPr lang="sr-Cyrl-RS" dirty="0"/>
          </a:p>
          <a:p>
            <a:r>
              <a:rPr lang="sr-Cyrl-RS" dirty="0"/>
              <a:t>оториноларингологија</a:t>
            </a:r>
          </a:p>
          <a:p>
            <a:r>
              <a:rPr lang="sr-Cyrl-RS" dirty="0"/>
              <a:t>кардиологија</a:t>
            </a:r>
          </a:p>
          <a:p>
            <a:r>
              <a:rPr lang="sr-Cyrl-RS" dirty="0"/>
              <a:t>гинекологија</a:t>
            </a:r>
          </a:p>
          <a:p>
            <a:r>
              <a:rPr lang="sr-Cyrl-RS" dirty="0"/>
              <a:t>дерматовенерологија</a:t>
            </a:r>
          </a:p>
          <a:p>
            <a:r>
              <a:rPr lang="sr-Cyrl-RS" dirty="0"/>
              <a:t>инфективне болести</a:t>
            </a:r>
          </a:p>
          <a:p>
            <a:r>
              <a:rPr lang="sr-Cyrl-RS" dirty="0"/>
              <a:t>онкологија</a:t>
            </a:r>
          </a:p>
          <a:p>
            <a:r>
              <a:rPr lang="sr-Cyrl-RS" dirty="0"/>
              <a:t>урологија</a:t>
            </a:r>
          </a:p>
          <a:p>
            <a:r>
              <a:rPr lang="sr-Cyrl-RS" dirty="0"/>
              <a:t>хирургија</a:t>
            </a:r>
          </a:p>
          <a:p>
            <a:r>
              <a:rPr lang="sr-Cyrl-RS" dirty="0" err="1"/>
              <a:t>дисфункције</a:t>
            </a:r>
            <a:r>
              <a:rPr lang="sr-Cyrl-RS" dirty="0"/>
              <a:t> </a:t>
            </a:r>
            <a:r>
              <a:rPr lang="sr-Cyrl-RS" dirty="0" err="1"/>
              <a:t>локомоторног</a:t>
            </a:r>
            <a:r>
              <a:rPr lang="sr-Cyrl-RS" dirty="0"/>
              <a:t> система</a:t>
            </a:r>
          </a:p>
          <a:p>
            <a:r>
              <a:rPr lang="sr-Cyrl-RS" dirty="0"/>
              <a:t>педијатрија</a:t>
            </a:r>
            <a:endParaRPr lang="en-RS" dirty="0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D68DDB8-14A9-F346-A5A3-8209453C0EE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98760" y="3018240"/>
              <a:ext cx="4930920" cy="26298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D68DDB8-14A9-F346-A5A3-8209453C0EE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89400" y="3008880"/>
                <a:ext cx="4949640" cy="264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875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52"/>
    </mc:Choice>
    <mc:Fallback xmlns="">
      <p:transition spd="slow" advTm="137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1D8D-8BBE-2A4C-95FC-052C4B138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Психијатријске последице </a:t>
            </a:r>
            <a:r>
              <a:rPr lang="sr-Cyrl-RS" dirty="0" err="1"/>
              <a:t>карцинома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08668-311C-2848-A982-7E7E46E06B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CS" altLang="en-RS" sz="2200" dirty="0"/>
              <a:t>Застрашује више од свих обољења, проузрокује да се болесници, чланови њихових породица или особе које их негују осећају веома лоше</a:t>
            </a:r>
          </a:p>
          <a:p>
            <a:r>
              <a:rPr lang="sr-Latn-CS" altLang="en-RS" sz="2200" dirty="0"/>
              <a:t>Бројни су психолошки и социјални проблеми породице: забринутост, практичне потешкоће, финансијске и пословне бриге...</a:t>
            </a:r>
          </a:p>
          <a:p>
            <a:r>
              <a:rPr lang="sr-Latn-CS" altLang="en-RS" sz="2200" dirty="0"/>
              <a:t>Пацијенти брину за сопствени изглед, могу бити гневни, пате од сексуалних сметњи или се развијају ментални поремећаји:</a:t>
            </a:r>
          </a:p>
          <a:p>
            <a:pPr lvl="1"/>
            <a:r>
              <a:rPr lang="sr-Latn-CS" altLang="en-RS" sz="2200" dirty="0"/>
              <a:t>емоционално реаговање на дијагнозу или поновно појављивање болести</a:t>
            </a:r>
          </a:p>
          <a:p>
            <a:pPr lvl="1"/>
            <a:r>
              <a:rPr lang="sr-Latn-CS" altLang="en-RS" sz="2200" dirty="0"/>
              <a:t>анксиозност</a:t>
            </a:r>
          </a:p>
          <a:p>
            <a:pPr lvl="1"/>
            <a:r>
              <a:rPr lang="sr-Latn-CS" altLang="en-RS" sz="2200" dirty="0"/>
              <a:t>депресија</a:t>
            </a:r>
          </a:p>
          <a:p>
            <a:pPr lvl="1"/>
            <a:r>
              <a:rPr lang="sr-Latn-CS" altLang="en-RS" sz="2200" dirty="0"/>
              <a:t>антиципаторна мука због хемиотерапије</a:t>
            </a:r>
          </a:p>
          <a:p>
            <a:pPr lvl="1"/>
            <a:r>
              <a:rPr lang="sr-Latn-CS" altLang="en-RS" sz="2200" dirty="0"/>
              <a:t>неуропсихијатријски синдроми (услед метастаза, паранеопластични синдром)</a:t>
            </a:r>
            <a:endParaRPr lang="en-GB" altLang="en-RS" sz="2200" dirty="0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4FFFBA6-BDD6-F341-81C4-36BF8DBCA9C7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5826960" y="5364000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4FFFBA6-BDD6-F341-81C4-36BF8DBCA9C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17600" y="535464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2838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05"/>
    </mc:Choice>
    <mc:Fallback xmlns="">
      <p:transition spd="slow" advTm="93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8C89EA62-F38E-4285-A105-C5E1BD360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2CF6E46A-CCCD-4728-B011-E147B2362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2E2C684B-30C9-4689-A529-EBF1B8ADB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51D149FF-24EA-4575-93C6-D58A02586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BD6EE1-9577-DB44-B20B-DF3275364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8956" y="1480930"/>
            <a:ext cx="4975700" cy="367202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i="1" dirty="0"/>
              <a:t>”</a:t>
            </a:r>
            <a:r>
              <a:rPr lang="en-US" sz="2600" i="1" dirty="0" err="1"/>
              <a:t>И</a:t>
            </a:r>
            <a:r>
              <a:rPr lang="en-US" sz="2600" i="1" dirty="0"/>
              <a:t> НА ПУТУ НИЗ СВЕТИЊУ СЕ ДИСАЛО УБРЗАНО </a:t>
            </a:r>
            <a:r>
              <a:rPr lang="en-US" sz="2600" i="1" dirty="0" err="1"/>
              <a:t>И</a:t>
            </a:r>
            <a:r>
              <a:rPr lang="en-US" sz="2600" i="1" dirty="0"/>
              <a:t> СНАЖНО, </a:t>
            </a:r>
            <a:br>
              <a:rPr lang="en-US" sz="2600" i="1" dirty="0"/>
            </a:br>
            <a:r>
              <a:rPr lang="en-US" sz="2600" i="1" dirty="0"/>
              <a:t>ОВОГА ПУТА ЗБОГ БРЗИНЕ </a:t>
            </a:r>
            <a:r>
              <a:rPr lang="en-US" sz="2600" i="1" dirty="0" err="1"/>
              <a:t>И</a:t>
            </a:r>
            <a:r>
              <a:rPr lang="en-US" sz="2600" i="1" dirty="0"/>
              <a:t> ЛЕПОТЕ ПРИЗОРА КОЈИ ПРОМИЧУ </a:t>
            </a:r>
            <a:r>
              <a:rPr lang="en-US" sz="2600" i="1" dirty="0" err="1"/>
              <a:t>И</a:t>
            </a:r>
            <a:r>
              <a:rPr lang="en-US" sz="2600" i="1" dirty="0"/>
              <a:t> ИСПУЊАВАЈУ </a:t>
            </a:r>
            <a:br>
              <a:rPr lang="en-US" sz="2600" i="1" dirty="0"/>
            </a:br>
            <a:r>
              <a:rPr lang="en-US" sz="2600" i="1" dirty="0"/>
              <a:t>СВАКИ ПЛУЋНИ МЕХУРИЋ, </a:t>
            </a:r>
            <a:br>
              <a:rPr lang="en-US" sz="2600" i="1" dirty="0"/>
            </a:br>
            <a:r>
              <a:rPr lang="en-US" sz="2600" b="1" i="1" dirty="0">
                <a:solidFill>
                  <a:srgbClr val="C00000"/>
                </a:solidFill>
              </a:rPr>
              <a:t>ПРОСТОР ГДЕ СЕ НЕГДЕ ПРИКРИВА </a:t>
            </a:r>
            <a:r>
              <a:rPr lang="en-US" sz="2600" b="1" i="1" dirty="0" err="1">
                <a:solidFill>
                  <a:srgbClr val="C00000"/>
                </a:solidFill>
              </a:rPr>
              <a:t>И</a:t>
            </a:r>
            <a:r>
              <a:rPr lang="en-US" sz="2600" b="1" i="1" dirty="0">
                <a:solidFill>
                  <a:srgbClr val="C00000"/>
                </a:solidFill>
              </a:rPr>
              <a:t> ПРОШИРУЈЕ ДУША</a:t>
            </a:r>
            <a:r>
              <a:rPr lang="en-US" sz="2600" i="1" dirty="0">
                <a:solidFill>
                  <a:srgbClr val="C00000"/>
                </a:solidFill>
              </a:rPr>
              <a:t>.</a:t>
            </a:r>
            <a:r>
              <a:rPr lang="en-US" sz="2600" i="1" dirty="0"/>
              <a:t>“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0C271-1C82-4042-8DAC-6D617F7BA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98058" y="1480930"/>
            <a:ext cx="2728917" cy="37325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2000"/>
              <a:t>”Недељни ручак”, </a:t>
            </a:r>
          </a:p>
          <a:p>
            <a:pPr algn="l">
              <a:spcAft>
                <a:spcPts val="600"/>
              </a:spcAft>
            </a:pPr>
            <a:r>
              <a:rPr lang="en-US" sz="2000"/>
              <a:t>Горан Јоксимовић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C965133-69F4-4869-A4C0-97C9B2B60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6"/>
            <a:ext cx="2108425" cy="68576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43FEB8E0-28C6-45D4-B8D7-F36F09074E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1125266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09EBF91-BD5B-4CA7-8B07-993751CD3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16357" y="2463421"/>
            <a:ext cx="0" cy="203351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376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28"/>
    </mc:Choice>
    <mc:Fallback xmlns="">
      <p:transition spd="slow" advTm="112428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8A5DE-06B0-FB49-8584-DF9B27FC4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Хируршко лечење и ментални аспекти функционисања особе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559B0-8C21-0E46-BC64-8F2E7CA58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altLang="en-RS" sz="2200" dirty="0"/>
              <a:t>Пацијенти су углавном анксиозни пре већег хируршког захвата</a:t>
            </a:r>
          </a:p>
          <a:p>
            <a:r>
              <a:rPr lang="sr-Latn-CS" altLang="en-RS" sz="2200" dirty="0"/>
              <a:t>Пацијенти који су најанксиознији пре операције, такође се лоше осећају пошто она буде обављена</a:t>
            </a:r>
          </a:p>
          <a:p>
            <a:r>
              <a:rPr lang="sr-Latn-CS" altLang="en-RS" sz="2200" dirty="0"/>
              <a:t>Анксиозност може да буде ублажена ако се пацијенту објасни шта се постиже операцијом, какве су њене вероватне последице, као и какав је план постоперативне неге, укључујући делотворну терапију бола</a:t>
            </a:r>
          </a:p>
          <a:p>
            <a:r>
              <a:rPr lang="sr-Latn-CS" altLang="en-RS" sz="2200" dirty="0"/>
              <a:t>Користан може да буде кратак писани материјал са објашњењем</a:t>
            </a:r>
          </a:p>
          <a:p>
            <a:r>
              <a:rPr lang="sr-Latn-CS" altLang="en-RS" sz="2200" dirty="0"/>
              <a:t>Делиријум је чест после већих операција, нарочито код старијих особа</a:t>
            </a:r>
          </a:p>
        </p:txBody>
      </p:sp>
    </p:spTree>
    <p:extLst>
      <p:ext uri="{BB962C8B-B14F-4D97-AF65-F5344CB8AC3E}">
        <p14:creationId xmlns:p14="http://schemas.microsoft.com/office/powerpoint/2010/main" val="28983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36"/>
    </mc:Choice>
    <mc:Fallback xmlns="">
      <p:transition spd="slow" advTm="78836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D3B47-011E-264A-8562-3181318B0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/>
              <a:t>Закон о правима пацијената</a:t>
            </a:r>
            <a:br>
              <a:rPr lang="en-US" b="1" dirty="0"/>
            </a:br>
            <a:r>
              <a:rPr lang="en-US" i="1" dirty="0"/>
              <a:t>(“</a:t>
            </a:r>
            <a:r>
              <a:rPr lang="sr-Cyrl-RS" i="1" dirty="0" err="1"/>
              <a:t>Сл</a:t>
            </a:r>
            <a:r>
              <a:rPr lang="en-US" i="1" dirty="0"/>
              <a:t>. </a:t>
            </a:r>
            <a:r>
              <a:rPr lang="sr-Cyrl-RS" i="1" dirty="0"/>
              <a:t>гласник</a:t>
            </a:r>
            <a:r>
              <a:rPr lang="en-US" i="1" dirty="0"/>
              <a:t> </a:t>
            </a:r>
            <a:r>
              <a:rPr lang="sr-Cyrl-RS" i="1" dirty="0"/>
              <a:t>РС</a:t>
            </a:r>
            <a:r>
              <a:rPr lang="en-US" i="1" dirty="0"/>
              <a:t>", </a:t>
            </a:r>
            <a:r>
              <a:rPr lang="sr-Cyrl-RS" i="1" dirty="0"/>
              <a:t>бр</a:t>
            </a:r>
            <a:r>
              <a:rPr lang="en-US" i="1" dirty="0"/>
              <a:t>. 45/2013 </a:t>
            </a:r>
            <a:r>
              <a:rPr lang="sr-Cyrl-RS" i="1" dirty="0"/>
              <a:t>и</a:t>
            </a:r>
            <a:r>
              <a:rPr lang="en-US" i="1" dirty="0"/>
              <a:t> 25/2019 – </a:t>
            </a:r>
            <a:r>
              <a:rPr lang="sr-Cyrl-RS" i="1" dirty="0"/>
              <a:t>др. закон</a:t>
            </a:r>
            <a:r>
              <a:rPr lang="en-US" i="1" dirty="0"/>
              <a:t>)</a:t>
            </a:r>
            <a:br>
              <a:rPr lang="en-US" i="1" dirty="0"/>
            </a:b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2FA0D-CD5C-934A-99BC-743A200DE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b="1" dirty="0"/>
              <a:t>Члан 18. </a:t>
            </a:r>
          </a:p>
          <a:p>
            <a:pPr marL="0" indent="0">
              <a:buNone/>
            </a:pPr>
            <a:r>
              <a:rPr lang="sr-Cyrl-RS" dirty="0"/>
              <a:t>Над пацијентом који је без свести, или из других разлога није у стању да саопшти свој пристанак, хитна медицинска мера се може предузети и без његовог пристанка, о чему ће се обавестити чланови уже породице, увек када је то могуће. </a:t>
            </a:r>
          </a:p>
          <a:p>
            <a:pPr marL="0" indent="0">
              <a:buNone/>
            </a:pPr>
            <a:endParaRPr lang="sr-Cyrl-RS" dirty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dirty="0"/>
              <a:t>Позиви психијатра у консултације ради процене менталног стања и расуђивања пацијента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sr-Cyrl-RS" dirty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dirty="0"/>
              <a:t>Укључење родбине у третман</a:t>
            </a:r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303251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705"/>
    </mc:Choice>
    <mc:Fallback xmlns="">
      <p:transition spd="slow" advTm="4070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574E7-B0C4-904C-A6C6-21D9A15D0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Психијатријски аспекти породиљства и гинекологије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249B8-FAC5-2848-BE9F-53EA22B1F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CS" altLang="en-RS" sz="2400" dirty="0"/>
              <a:t>Трудноћа:</a:t>
            </a:r>
          </a:p>
          <a:p>
            <a:pPr lvl="1"/>
            <a:r>
              <a:rPr lang="sr-Latn-CS" altLang="en-RS" sz="2400" dirty="0"/>
              <a:t>у првом тромесечју нежељена трудноћа је повезана са анксиозношћу и депресијом</a:t>
            </a:r>
          </a:p>
          <a:p>
            <a:pPr lvl="1"/>
            <a:r>
              <a:rPr lang="sr-Latn-CS" altLang="en-RS" sz="2400" dirty="0"/>
              <a:t>у трећем тромесечју могу да се јаве страховања због предстојећег порођаја или сумње поводом могућих абнормалности фетуса</a:t>
            </a:r>
          </a:p>
          <a:p>
            <a:r>
              <a:rPr lang="sr-Latn-CS" altLang="en-RS" sz="2400" dirty="0"/>
              <a:t>Психијатријски симптоми у трудноћи су чешћи код жена са претходним менталним поремећајем, мада се код неких жена са хроничним менталним поремећајем може десити побољшање током трудноће</a:t>
            </a:r>
          </a:p>
          <a:p>
            <a:r>
              <a:rPr lang="sr-Latn-CS" altLang="en-RS" sz="2400" dirty="0"/>
              <a:t>Жене с хроничним менталним проблемима често нередовно долазе на препорођајну контролу, па последично имају акушерске проблеме више него што је то просечно</a:t>
            </a:r>
          </a:p>
        </p:txBody>
      </p:sp>
    </p:spTree>
    <p:extLst>
      <p:ext uri="{BB962C8B-B14F-4D97-AF65-F5344CB8AC3E}">
        <p14:creationId xmlns:p14="http://schemas.microsoft.com/office/powerpoint/2010/main" val="121452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519"/>
    </mc:Choice>
    <mc:Fallback xmlns="">
      <p:transition spd="slow" advTm="48519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78C9F-43A7-464E-8002-10BF28670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>Психијатријски аспекти породиљства и гинекологије</a:t>
            </a:r>
            <a:br>
              <a:rPr lang="sr-Cyrl-RS" dirty="0"/>
            </a:br>
            <a:r>
              <a:rPr lang="sr-Cyrl-RS" dirty="0"/>
              <a:t>- саветовање и лечење у трудноћи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B2AD0-9F64-8F4D-94C1-6B16AD101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altLang="en-RS" sz="2200" dirty="0"/>
          </a:p>
          <a:p>
            <a:endParaRPr lang="sr-Latn-CS" altLang="en-RS" sz="2200" dirty="0"/>
          </a:p>
          <a:p>
            <a:r>
              <a:rPr lang="sr-Latn-CS" altLang="en-RS" sz="2200" dirty="0"/>
              <a:t>Генетичко саветовање (поверљивост, сагласност, пружање информација)</a:t>
            </a:r>
          </a:p>
          <a:p>
            <a:pPr>
              <a:buFont typeface="Wingdings 2" pitchFamily="2" charset="2"/>
              <a:buNone/>
            </a:pPr>
            <a:endParaRPr lang="sr-Latn-CS" altLang="en-RS" sz="2200" dirty="0"/>
          </a:p>
          <a:p>
            <a:r>
              <a:rPr lang="sr-Latn-CS" altLang="en-RS" sz="2200" dirty="0"/>
              <a:t>Током трудноће посебан опрез са употребом психотропних лекова због могућег ризика од малформација фетуса</a:t>
            </a:r>
          </a:p>
          <a:p>
            <a:endParaRPr lang="en-RS" sz="2200" dirty="0"/>
          </a:p>
        </p:txBody>
      </p:sp>
    </p:spTree>
    <p:extLst>
      <p:ext uri="{BB962C8B-B14F-4D97-AF65-F5344CB8AC3E}">
        <p14:creationId xmlns:p14="http://schemas.microsoft.com/office/powerpoint/2010/main" val="245998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92"/>
    </mc:Choice>
    <mc:Fallback xmlns="">
      <p:transition spd="slow" advTm="66592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81F59-9D6C-7742-93F0-F065F4695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Губитак фетуса, </a:t>
            </a:r>
            <a:r>
              <a:rPr lang="sr-Cyrl-RS" dirty="0" err="1"/>
              <a:t>мртворођеност</a:t>
            </a:r>
            <a:r>
              <a:rPr lang="sr-Cyrl-RS" dirty="0"/>
              <a:t> и </a:t>
            </a:r>
            <a:r>
              <a:rPr lang="sr-Cyrl-RS" dirty="0" err="1"/>
              <a:t>послепорођајни</a:t>
            </a:r>
            <a:r>
              <a:rPr lang="sr-Cyrl-RS" dirty="0"/>
              <a:t> ментални поремећаји 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7AA53-C664-A24F-BE1E-A010F3AD3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altLang="en-RS" sz="2200" dirty="0"/>
          </a:p>
          <a:p>
            <a:r>
              <a:rPr lang="sr-Latn-CS" altLang="en-RS" sz="2200" dirty="0"/>
              <a:t>Губитак фетуса има значајан и тренутан утицај на мајку, али и на оца</a:t>
            </a:r>
          </a:p>
          <a:p>
            <a:r>
              <a:rPr lang="sr-Latn-CS" altLang="en-RS" sz="2200" dirty="0"/>
              <a:t>Због мртворођености се родитељи чак лошије осећају него због губитка фетуса у раним стадијумима трудноће</a:t>
            </a:r>
          </a:p>
          <a:p>
            <a:r>
              <a:rPr lang="sr-Latn-CS" altLang="en-RS" sz="2200" dirty="0"/>
              <a:t>Вероватноћа за развој менталних поремећаја повећана и после: спонтаног абортуса и прекида трудноће због медицинских разлога</a:t>
            </a:r>
          </a:p>
          <a:p>
            <a:r>
              <a:rPr lang="sr-Latn-CS" altLang="en-RS" sz="2200" dirty="0"/>
              <a:t>После порођаја је могућ развој депресије и психозе – важно детаљно узимање анамнезе и сазнавање шта мајка мисли о беби</a:t>
            </a:r>
          </a:p>
        </p:txBody>
      </p:sp>
    </p:spTree>
    <p:extLst>
      <p:ext uri="{BB962C8B-B14F-4D97-AF65-F5344CB8AC3E}">
        <p14:creationId xmlns:p14="http://schemas.microsoft.com/office/powerpoint/2010/main" val="22199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40"/>
    </mc:Choice>
    <mc:Fallback xmlns="">
      <p:transition spd="slow" advTm="7444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8A9C8-686C-574E-B88A-4965B566F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3200" b="1" dirty="0">
                <a:solidFill>
                  <a:srgbClr val="C00000"/>
                </a:solidFill>
              </a:rPr>
              <a:t>Ментални поремећаји и поремећаји понашања удружени са бабињама</a:t>
            </a:r>
            <a:br>
              <a:rPr lang="sr-Cyrl-RS" sz="3200" dirty="0"/>
            </a:br>
            <a:r>
              <a:rPr lang="sr-Cyrl-RS" sz="3200" dirty="0"/>
              <a:t>- Међународна класификација болести и придружених стања, 10. ревизија (МКБ-10)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58809B-E6BD-CE4D-AD5C-95EAB9A22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en-US" altLang="en-RS" sz="2200" b="1" dirty="0">
              <a:solidFill>
                <a:srgbClr val="CC0066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altLang="en-RS" sz="2200" b="1" dirty="0">
                <a:solidFill>
                  <a:srgbClr val="C00000"/>
                </a:solidFill>
              </a:rPr>
              <a:t>F53.0</a:t>
            </a:r>
            <a:r>
              <a:rPr lang="en-US" altLang="en-RS" sz="2200" dirty="0"/>
              <a:t> </a:t>
            </a:r>
            <a:r>
              <a:rPr lang="sr-Cyrl-RS" altLang="en-RS" sz="2200" dirty="0"/>
              <a:t>Благ душевни поремећај и поремећај понашања са бабињама </a:t>
            </a:r>
          </a:p>
          <a:p>
            <a:pPr marL="0" indent="0">
              <a:buNone/>
            </a:pPr>
            <a:r>
              <a:rPr lang="sr-Cyrl-RS" altLang="en-RS" sz="2200" dirty="0"/>
              <a:t>	Укључује се: </a:t>
            </a:r>
            <a:r>
              <a:rPr lang="sr-Cyrl-RS" altLang="en-RS" sz="2200" dirty="0" err="1"/>
              <a:t>постнатална</a:t>
            </a:r>
            <a:r>
              <a:rPr lang="sr-Cyrl-RS" altLang="en-RS" sz="2200" dirty="0"/>
              <a:t> и </a:t>
            </a:r>
            <a:r>
              <a:rPr lang="sr-Cyrl-RS" altLang="en-RS" sz="2200" dirty="0" err="1"/>
              <a:t>постпартална</a:t>
            </a:r>
            <a:r>
              <a:rPr lang="sr-Cyrl-RS" altLang="en-RS" sz="2200" dirty="0"/>
              <a:t> депресија која није другачије 	спецификована</a:t>
            </a:r>
          </a:p>
          <a:p>
            <a:pPr>
              <a:buFont typeface="Wingdings" pitchFamily="2" charset="2"/>
              <a:buChar char="Ø"/>
            </a:pPr>
            <a:r>
              <a:rPr lang="en-US" altLang="en-RS" sz="2200" b="1" dirty="0">
                <a:solidFill>
                  <a:srgbClr val="C00000"/>
                </a:solidFill>
              </a:rPr>
              <a:t>F53.1 </a:t>
            </a:r>
            <a:r>
              <a:rPr lang="sr-Cyrl-RS" altLang="en-RS" sz="2200" dirty="0">
                <a:solidFill>
                  <a:schemeClr val="tx1"/>
                </a:solidFill>
              </a:rPr>
              <a:t>Тежак душевни поремећај и поремећај понашања удружен са бабињама</a:t>
            </a:r>
            <a:endParaRPr lang="sr-Cyrl-RS" altLang="en-RS" sz="2200" b="1" dirty="0">
              <a:solidFill>
                <a:srgbClr val="CC0066"/>
              </a:solidFill>
            </a:endParaRPr>
          </a:p>
          <a:p>
            <a:pPr marL="0" indent="0">
              <a:buNone/>
            </a:pPr>
            <a:r>
              <a:rPr lang="sr-Cyrl-RS" altLang="en-RS" sz="2200" dirty="0"/>
              <a:t>	Укључује се: </a:t>
            </a:r>
            <a:r>
              <a:rPr lang="sr-Cyrl-RS" altLang="en-RS" sz="2200" dirty="0" err="1"/>
              <a:t>пуерперална</a:t>
            </a:r>
            <a:r>
              <a:rPr lang="sr-Cyrl-RS" altLang="en-RS" sz="2200" dirty="0"/>
              <a:t> психоза која није другачије спецификована</a:t>
            </a:r>
          </a:p>
          <a:p>
            <a:pPr>
              <a:buFont typeface="Wingdings" pitchFamily="2" charset="2"/>
              <a:buChar char="Ø"/>
            </a:pPr>
            <a:r>
              <a:rPr lang="en-US" altLang="en-RS" sz="2200" b="1" dirty="0">
                <a:solidFill>
                  <a:srgbClr val="C00000"/>
                </a:solidFill>
              </a:rPr>
              <a:t>F53.8 </a:t>
            </a:r>
            <a:r>
              <a:rPr lang="sr-Cyrl-RS" altLang="en-RS" sz="2200" dirty="0">
                <a:solidFill>
                  <a:schemeClr val="tx1"/>
                </a:solidFill>
              </a:rPr>
              <a:t>Други душевни поремећаји и поремећаји понашања удружени са бабињама</a:t>
            </a:r>
          </a:p>
          <a:p>
            <a:pPr>
              <a:buFont typeface="Wingdings" pitchFamily="2" charset="2"/>
              <a:buChar char="Ø"/>
            </a:pPr>
            <a:r>
              <a:rPr lang="en-US" altLang="en-RS" sz="2200" b="1" dirty="0">
                <a:solidFill>
                  <a:srgbClr val="C00000"/>
                </a:solidFill>
              </a:rPr>
              <a:t>F53.9</a:t>
            </a:r>
            <a:r>
              <a:rPr lang="en-US" altLang="en-RS" sz="2200" dirty="0"/>
              <a:t> </a:t>
            </a:r>
            <a:r>
              <a:rPr lang="sr-Cyrl-RS" altLang="en-RS" sz="2200" dirty="0"/>
              <a:t>Душевни поремећај у бабињама, неозначен </a:t>
            </a:r>
          </a:p>
          <a:p>
            <a:pPr marL="0" indent="0">
              <a:buNone/>
            </a:pPr>
            <a:br>
              <a:rPr lang="en-US" altLang="en-RS" sz="2200" dirty="0"/>
            </a:br>
            <a:endParaRPr lang="en-US" altLang="en-RS" sz="2200" dirty="0"/>
          </a:p>
        </p:txBody>
      </p:sp>
    </p:spTree>
    <p:extLst>
      <p:ext uri="{BB962C8B-B14F-4D97-AF65-F5344CB8AC3E}">
        <p14:creationId xmlns:p14="http://schemas.microsoft.com/office/powerpoint/2010/main" val="57229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75"/>
    </mc:Choice>
    <mc:Fallback xmlns="">
      <p:transition spd="slow" advTm="45575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4C226-166D-2F41-A75A-3761AD00A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3200" b="1" dirty="0">
                <a:solidFill>
                  <a:srgbClr val="C00000"/>
                </a:solidFill>
              </a:rPr>
              <a:t>Ментални поремећаји и поремећаји понашања удружени са бабињама</a:t>
            </a:r>
            <a:br>
              <a:rPr lang="sr-Cyrl-RS" sz="3200" dirty="0">
                <a:solidFill>
                  <a:srgbClr val="191B0E"/>
                </a:solidFill>
              </a:rPr>
            </a:br>
            <a:r>
              <a:rPr lang="sr-Cyrl-RS" sz="3200" dirty="0">
                <a:solidFill>
                  <a:srgbClr val="191B0E"/>
                </a:solidFill>
              </a:rPr>
              <a:t>- Међународна класификација болести и придружених стања, 10. ревизија (МКБ-10)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F425C-D4C3-CD4E-A847-44DB71D1F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endParaRPr lang="sr-Cyrl-RS" altLang="en-RS" sz="2200" dirty="0"/>
          </a:p>
          <a:p>
            <a:pPr>
              <a:buFont typeface="Wingdings" pitchFamily="2" charset="2"/>
              <a:buChar char="Ø"/>
            </a:pPr>
            <a:r>
              <a:rPr lang="sr-Cyrl-RS" altLang="en-RS" sz="2200" dirty="0"/>
              <a:t>Овде треба класификовати само менталне поремећаје повезане са </a:t>
            </a:r>
            <a:r>
              <a:rPr lang="sr-Cyrl-RS" altLang="en-RS" sz="2200" dirty="0" err="1"/>
              <a:t>пуерперијумом</a:t>
            </a:r>
            <a:r>
              <a:rPr lang="sr-Cyrl-RS" altLang="en-RS" sz="2200" dirty="0"/>
              <a:t>, са почетком унутар 6. недеља после порођаја </a:t>
            </a:r>
          </a:p>
          <a:p>
            <a:pPr>
              <a:buFont typeface="Wingdings" pitchFamily="2" charset="2"/>
              <a:buChar char="Ø"/>
            </a:pPr>
            <a:endParaRPr lang="sr-Cyrl-RS" altLang="en-RS" sz="2200" dirty="0"/>
          </a:p>
          <a:p>
            <a:pPr>
              <a:buFont typeface="Wingdings" pitchFamily="2" charset="2"/>
              <a:buChar char="Ø"/>
            </a:pPr>
            <a:r>
              <a:rPr lang="sr-Cyrl-RS" altLang="en-RS" sz="2200" dirty="0"/>
              <a:t>Ове поремећаје није могуће класификовати на другом месту</a:t>
            </a:r>
          </a:p>
          <a:p>
            <a:pPr>
              <a:buFont typeface="Wingdings" pitchFamily="2" charset="2"/>
              <a:buChar char="Ø"/>
            </a:pPr>
            <a:r>
              <a:rPr lang="sr-Cyrl-RS" altLang="en-RS" sz="2200" dirty="0"/>
              <a:t>Могуће је употребити две шифре:</a:t>
            </a:r>
          </a:p>
          <a:p>
            <a:pPr>
              <a:buFontTx/>
              <a:buChar char="-"/>
            </a:pPr>
            <a:r>
              <a:rPr lang="sr-Cyrl-RS" altLang="en-RS" sz="2200" b="1" i="0" dirty="0">
                <a:solidFill>
                  <a:srgbClr val="C00000"/>
                </a:solidFill>
              </a:rPr>
              <a:t>прву из поглавља </a:t>
            </a:r>
            <a:r>
              <a:rPr lang="en-US" altLang="en-RS" sz="2200" b="1" i="0" dirty="0">
                <a:solidFill>
                  <a:srgbClr val="C00000"/>
                </a:solidFill>
              </a:rPr>
              <a:t>F</a:t>
            </a:r>
            <a:r>
              <a:rPr lang="en-US" altLang="en-RS" sz="2200" i="0" dirty="0">
                <a:solidFill>
                  <a:srgbClr val="C00000"/>
                </a:solidFill>
              </a:rPr>
              <a:t> </a:t>
            </a:r>
            <a:r>
              <a:rPr lang="en-US" altLang="en-RS" sz="2200" dirty="0"/>
              <a:t>– </a:t>
            </a:r>
            <a:r>
              <a:rPr lang="sr-Cyrl-RS" altLang="en-RS" sz="2200" dirty="0"/>
              <a:t>тип менталног поремећаја </a:t>
            </a:r>
            <a:r>
              <a:rPr lang="en-US" altLang="en-RS" sz="2200" dirty="0"/>
              <a:t>(</a:t>
            </a:r>
            <a:r>
              <a:rPr lang="sr-Cyrl-RS" altLang="en-RS" sz="2200" dirty="0"/>
              <a:t>обично афективан </a:t>
            </a:r>
            <a:r>
              <a:rPr lang="en-US" altLang="en-RS" sz="2200" dirty="0"/>
              <a:t>F30–F39)</a:t>
            </a:r>
          </a:p>
          <a:p>
            <a:pPr>
              <a:buFontTx/>
              <a:buChar char="-"/>
            </a:pPr>
            <a:r>
              <a:rPr lang="sr-Cyrl-RS" altLang="en-RS" sz="2200" b="1" i="0" dirty="0">
                <a:solidFill>
                  <a:srgbClr val="C00000"/>
                </a:solidFill>
              </a:rPr>
              <a:t>друга би била </a:t>
            </a:r>
            <a:r>
              <a:rPr lang="en-US" altLang="en-RS" sz="2200" b="1" i="0" dirty="0">
                <a:solidFill>
                  <a:srgbClr val="C00000"/>
                </a:solidFill>
              </a:rPr>
              <a:t>O99.3</a:t>
            </a:r>
            <a:r>
              <a:rPr lang="en-US" altLang="en-RS" sz="2200" i="0" dirty="0">
                <a:solidFill>
                  <a:srgbClr val="C00000"/>
                </a:solidFill>
              </a:rPr>
              <a:t> </a:t>
            </a:r>
            <a:r>
              <a:rPr lang="en-US" altLang="en-RS" sz="2200" dirty="0"/>
              <a:t>–</a:t>
            </a:r>
            <a:r>
              <a:rPr lang="sr-Cyrl-RS" altLang="en-RS" sz="2200" dirty="0"/>
              <a:t> ментална обољења и обољења нервног система која компликује </a:t>
            </a:r>
            <a:r>
              <a:rPr lang="sr-Cyrl-RS" altLang="en-RS" sz="2200" dirty="0" err="1"/>
              <a:t>пуерперијум</a:t>
            </a:r>
            <a:endParaRPr lang="en-RS" sz="2200" dirty="0"/>
          </a:p>
        </p:txBody>
      </p:sp>
    </p:spTree>
    <p:extLst>
      <p:ext uri="{BB962C8B-B14F-4D97-AF65-F5344CB8AC3E}">
        <p14:creationId xmlns:p14="http://schemas.microsoft.com/office/powerpoint/2010/main" val="250610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93"/>
    </mc:Choice>
    <mc:Fallback xmlns="">
      <p:transition spd="slow" advTm="34093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8B69B-5620-724F-80C1-A6068C434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Помоћ психијатра рођацима и неговатељима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A4130-3546-A249-B5AA-AE5703E3E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Cyrl-RS" dirty="0"/>
          </a:p>
          <a:p>
            <a:r>
              <a:rPr lang="sr-Cyrl-RS" dirty="0"/>
              <a:t>Процена </a:t>
            </a:r>
            <a:r>
              <a:rPr lang="sr-RS" dirty="0"/>
              <a:t>степен</a:t>
            </a:r>
            <a:r>
              <a:rPr lang="sr-Cyrl-RS" dirty="0"/>
              <a:t>а израженог</a:t>
            </a:r>
            <a:r>
              <a:rPr lang="sr-RS" dirty="0"/>
              <a:t> стреса који пацијенти стварају </a:t>
            </a:r>
            <a:r>
              <a:rPr lang="sr-Cyrl-RS" dirty="0"/>
              <a:t>особама </a:t>
            </a:r>
            <a:r>
              <a:rPr lang="sr-RS" dirty="0"/>
              <a:t>које им пружају здравствену негу и код својих породица</a:t>
            </a:r>
            <a:endParaRPr lang="sr-Cyrl-RS" dirty="0"/>
          </a:p>
          <a:p>
            <a:r>
              <a:rPr lang="sr-Cyrl-RS" dirty="0"/>
              <a:t>Процена </a:t>
            </a:r>
            <a:r>
              <a:rPr lang="sr-RS" dirty="0"/>
              <a:t>капацитет</a:t>
            </a:r>
            <a:r>
              <a:rPr lang="sr-Cyrl-RS" dirty="0"/>
              <a:t>а</a:t>
            </a:r>
            <a:r>
              <a:rPr lang="sr-RS" dirty="0"/>
              <a:t> болничког особља и чланова породице да се ад</a:t>
            </a:r>
            <a:r>
              <a:rPr lang="en-US" dirty="0"/>
              <a:t>a</a:t>
            </a:r>
            <a:r>
              <a:rPr lang="sr-RS" dirty="0" err="1"/>
              <a:t>птирају</a:t>
            </a:r>
            <a:r>
              <a:rPr lang="sr-RS" dirty="0"/>
              <a:t> на пацијенте и њихове болести</a:t>
            </a:r>
            <a:endParaRPr lang="sr-Cyrl-RS" dirty="0"/>
          </a:p>
          <a:p>
            <a:r>
              <a:rPr lang="sr-Cyrl-RS" dirty="0"/>
              <a:t>Помоћ </a:t>
            </a:r>
            <a:r>
              <a:rPr lang="sr-RS" dirty="0"/>
              <a:t>да особље и породица пруже одг</a:t>
            </a:r>
            <a:r>
              <a:rPr lang="sr-Cyrl-RS" dirty="0"/>
              <a:t>о</a:t>
            </a:r>
            <a:r>
              <a:rPr lang="sr-RS" dirty="0"/>
              <a:t>варајући степен психолошке подршке</a:t>
            </a:r>
            <a:endParaRPr lang="sr-Cyrl-RS" dirty="0"/>
          </a:p>
          <a:p>
            <a:r>
              <a:rPr lang="sr-RS" dirty="0"/>
              <a:t>Родбина може имати исто психичке симптоме као реакцију на пацијентову болест </a:t>
            </a:r>
          </a:p>
          <a:p>
            <a:r>
              <a:rPr lang="sr-Cyrl-RS" dirty="0"/>
              <a:t>П</a:t>
            </a:r>
            <a:r>
              <a:rPr lang="sr-RS" dirty="0"/>
              <a:t>сихички симптоми рођака </a:t>
            </a:r>
            <a:r>
              <a:rPr lang="sr-Cyrl-RS" dirty="0"/>
              <a:t>могу </a:t>
            </a:r>
            <a:r>
              <a:rPr lang="sr-RS" dirty="0"/>
              <a:t>негативно </a:t>
            </a:r>
            <a:r>
              <a:rPr lang="sr-Cyrl-RS" dirty="0"/>
              <a:t>да се </a:t>
            </a:r>
            <a:r>
              <a:rPr lang="sr-RS" dirty="0"/>
              <a:t>одразе на лечење пацијента </a:t>
            </a:r>
          </a:p>
          <a:p>
            <a:endParaRPr lang="en-RS" dirty="0"/>
          </a:p>
        </p:txBody>
      </p:sp>
    </p:spTree>
    <p:extLst>
      <p:ext uri="{BB962C8B-B14F-4D97-AF65-F5344CB8AC3E}">
        <p14:creationId xmlns:p14="http://schemas.microsoft.com/office/powerpoint/2010/main" val="1175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66"/>
    </mc:Choice>
    <mc:Fallback xmlns="">
      <p:transition spd="slow" advTm="69466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4E94C-ABD9-334A-B47B-49C922F90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r-Cyrl-RS" dirty="0"/>
            </a:br>
            <a:r>
              <a:rPr lang="sr-Cyrl-RS" dirty="0"/>
              <a:t>Будуће дилеме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42860-C396-2345-9FA8-DE5ED20CB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… </a:t>
            </a:r>
            <a:r>
              <a:rPr lang="sr-Cyrl-RS" dirty="0" err="1"/>
              <a:t>анорексија</a:t>
            </a:r>
            <a:r>
              <a:rPr lang="sr-Cyrl-RS" dirty="0"/>
              <a:t> и </a:t>
            </a:r>
            <a:r>
              <a:rPr lang="sr-Cyrl-RS" dirty="0" err="1"/>
              <a:t>булимија</a:t>
            </a:r>
            <a:r>
              <a:rPr lang="en-US" dirty="0"/>
              <a:t>,</a:t>
            </a:r>
            <a:r>
              <a:rPr lang="sr-Cyrl-RS" dirty="0"/>
              <a:t> </a:t>
            </a:r>
          </a:p>
          <a:p>
            <a:r>
              <a:rPr lang="sr-Cyrl-RS" dirty="0" err="1"/>
              <a:t>дисморфофобија</a:t>
            </a:r>
            <a:r>
              <a:rPr lang="en-US" dirty="0"/>
              <a:t>,</a:t>
            </a:r>
            <a:endParaRPr lang="sr-Cyrl-RS" dirty="0"/>
          </a:p>
          <a:p>
            <a:r>
              <a:rPr lang="sr-Cyrl-RS" dirty="0" err="1"/>
              <a:t>баријатријска</a:t>
            </a:r>
            <a:r>
              <a:rPr lang="sr-Cyrl-RS" dirty="0"/>
              <a:t> хирургија</a:t>
            </a:r>
            <a:r>
              <a:rPr lang="en-US" dirty="0"/>
              <a:t>,</a:t>
            </a:r>
            <a:endParaRPr lang="sr-Cyrl-RS" dirty="0"/>
          </a:p>
          <a:p>
            <a:r>
              <a:rPr lang="sr-Cyrl-RS" dirty="0"/>
              <a:t>естетска </a:t>
            </a:r>
            <a:r>
              <a:rPr lang="sr-Cyrl-RS" dirty="0" err="1"/>
              <a:t>хирургиј</a:t>
            </a:r>
            <a:r>
              <a:rPr lang="en-US" dirty="0"/>
              <a:t>a,</a:t>
            </a:r>
          </a:p>
          <a:p>
            <a:r>
              <a:rPr lang="sr-Cyrl-RS" dirty="0"/>
              <a:t>терапија бола,</a:t>
            </a:r>
          </a:p>
          <a:p>
            <a:r>
              <a:rPr lang="sr-Cyrl-RS" dirty="0" err="1"/>
              <a:t>психонеуроимунологија</a:t>
            </a:r>
            <a:r>
              <a:rPr lang="sr-Cyrl-RS" dirty="0"/>
              <a:t>…</a:t>
            </a:r>
          </a:p>
          <a:p>
            <a:endParaRPr lang="e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E6E1D3-5A20-8844-A80C-01D2D6BFA2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494" y="777875"/>
            <a:ext cx="2705100" cy="5302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E654F3-9E58-7348-AB2F-CC53FFD7F8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5127" y="1783080"/>
            <a:ext cx="3454400" cy="3136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70FCF4-147C-9D40-8E61-D52B3D78F2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9973" y="1075690"/>
            <a:ext cx="4569460" cy="455168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5D0731A-DF02-4141-8CCF-3D3AD13A3787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003120" y="5647680"/>
              <a:ext cx="358920" cy="2844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5D0731A-DF02-4141-8CCF-3D3AD13A378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993760" y="5638320"/>
                <a:ext cx="377640" cy="30312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05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23"/>
    </mc:Choice>
    <mc:Fallback xmlns="">
      <p:transition spd="slow" advTm="176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3C6C5-5E9E-D542-B911-723DED630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… да лекар увек има увек на уму:</a:t>
            </a:r>
            <a:endParaRPr lang="en-R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CE010-F5F3-7145-8D8C-B9B4CAAA6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903" y="1396314"/>
            <a:ext cx="11364097" cy="1234988"/>
          </a:xfrm>
        </p:spPr>
        <p:txBody>
          <a:bodyPr>
            <a:noAutofit/>
          </a:bodyPr>
          <a:lstStyle/>
          <a:p>
            <a:pPr lvl="1">
              <a:buClr>
                <a:schemeClr val="accent2"/>
              </a:buClr>
              <a:buFont typeface="Wingdings" pitchFamily="2" charset="2"/>
              <a:buChar char="Ø"/>
            </a:pPr>
            <a:r>
              <a:rPr lang="sr-Cyrl-RS" sz="2800" dirty="0"/>
              <a:t> з</a:t>
            </a:r>
            <a:r>
              <a:rPr lang="sr-RS" sz="2800" dirty="0"/>
              <a:t>начај психолошког у настанку </a:t>
            </a:r>
            <a:r>
              <a:rPr lang="sr-Cyrl-RS" sz="2800" dirty="0" err="1"/>
              <a:t>соматске</a:t>
            </a:r>
            <a:r>
              <a:rPr lang="sr-Cyrl-RS" sz="2800" dirty="0"/>
              <a:t> </a:t>
            </a:r>
            <a:r>
              <a:rPr lang="sr-RS" sz="2800" dirty="0"/>
              <a:t>болести </a:t>
            </a:r>
            <a:endParaRPr lang="en-US" sz="2800" dirty="0"/>
          </a:p>
          <a:p>
            <a:pPr lvl="1">
              <a:buClr>
                <a:schemeClr val="accent2"/>
              </a:buClr>
              <a:buFont typeface="Wingdings" pitchFamily="2" charset="2"/>
              <a:buChar char="Ø"/>
            </a:pPr>
            <a:r>
              <a:rPr lang="en-US" sz="2800" dirty="0"/>
              <a:t> </a:t>
            </a:r>
            <a:r>
              <a:rPr lang="sr-Cyrl-RS" sz="2800" dirty="0" err="1"/>
              <a:t>с</a:t>
            </a:r>
            <a:r>
              <a:rPr lang="sr-RS" sz="2800" dirty="0" err="1"/>
              <a:t>оматск</a:t>
            </a:r>
            <a:r>
              <a:rPr lang="sr-Cyrl-RS" sz="2800" dirty="0" err="1"/>
              <a:t>у</a:t>
            </a:r>
            <a:r>
              <a:rPr lang="sr-RS" sz="2800" dirty="0"/>
              <a:t> болест и </a:t>
            </a:r>
            <a:r>
              <a:rPr lang="sr-Cyrl-RS" sz="2800" dirty="0"/>
              <a:t>утицаје </a:t>
            </a:r>
            <a:r>
              <a:rPr lang="sr-RS" sz="2800" dirty="0"/>
              <a:t>психичко</a:t>
            </a:r>
            <a:r>
              <a:rPr lang="sr-Cyrl-RS" sz="2800" dirty="0"/>
              <a:t>г</a:t>
            </a:r>
            <a:r>
              <a:rPr lang="sr-RS" sz="2800" dirty="0"/>
              <a:t> реаговањ</a:t>
            </a:r>
            <a:r>
              <a:rPr lang="sr-Cyrl-RS" sz="2800" dirty="0"/>
              <a:t>а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sr-Cyrl-RS" sz="2800" dirty="0"/>
          </a:p>
          <a:p>
            <a:pPr marL="0" indent="0">
              <a:buClr>
                <a:schemeClr val="accent2"/>
              </a:buClr>
              <a:buNone/>
            </a:pPr>
            <a:r>
              <a:rPr lang="sr-Cyrl-RS" sz="2800" dirty="0"/>
              <a:t>Неговати </a:t>
            </a:r>
            <a:r>
              <a:rPr lang="sr-Cyrl-RS" sz="2800" b="1" dirty="0">
                <a:solidFill>
                  <a:schemeClr val="accent2"/>
                </a:solidFill>
              </a:rPr>
              <a:t>холистички приступ </a:t>
            </a:r>
            <a:r>
              <a:rPr lang="sr-Cyrl-RS" sz="2800" dirty="0"/>
              <a:t>базиран на тројству: тело, психа, средина!</a:t>
            </a:r>
            <a:endParaRPr lang="en-RS" sz="2800" dirty="0"/>
          </a:p>
          <a:p>
            <a:pPr marL="0" indent="0">
              <a:buClr>
                <a:schemeClr val="accent2"/>
              </a:buClr>
              <a:buNone/>
            </a:pPr>
            <a:endParaRPr lang="en-RS" sz="2800" dirty="0"/>
          </a:p>
        </p:txBody>
      </p:sp>
      <p:sp>
        <p:nvSpPr>
          <p:cNvPr id="8" name="Curved Right Arrow 7">
            <a:extLst>
              <a:ext uri="{FF2B5EF4-FFF2-40B4-BE49-F238E27FC236}">
                <a16:creationId xmlns:a16="http://schemas.microsoft.com/office/drawing/2014/main" id="{D3B21E4D-E1F8-2A4E-BC5D-2F33621064A7}"/>
              </a:ext>
            </a:extLst>
          </p:cNvPr>
          <p:cNvSpPr/>
          <p:nvPr/>
        </p:nvSpPr>
        <p:spPr>
          <a:xfrm>
            <a:off x="2491613" y="3955150"/>
            <a:ext cx="1992630" cy="1762252"/>
          </a:xfrm>
          <a:prstGeom prst="curvedRightArrow">
            <a:avLst>
              <a:gd name="adj1" fmla="val 20870"/>
              <a:gd name="adj2" fmla="val 62250"/>
              <a:gd name="adj3" fmla="val 25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S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7B59C1-BED7-4C4F-9440-70E0F9468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888" y="2428102"/>
            <a:ext cx="1831340" cy="3289300"/>
          </a:xfrm>
          <a:prstGeom prst="rect">
            <a:avLst/>
          </a:prstGeom>
        </p:spPr>
      </p:pic>
      <p:sp>
        <p:nvSpPr>
          <p:cNvPr id="9" name="Curved Left Arrow 8">
            <a:extLst>
              <a:ext uri="{FF2B5EF4-FFF2-40B4-BE49-F238E27FC236}">
                <a16:creationId xmlns:a16="http://schemas.microsoft.com/office/drawing/2014/main" id="{8B89D97F-10AB-CA41-A2F7-6D7DDFB2AECF}"/>
              </a:ext>
            </a:extLst>
          </p:cNvPr>
          <p:cNvSpPr/>
          <p:nvPr/>
        </p:nvSpPr>
        <p:spPr>
          <a:xfrm>
            <a:off x="6396228" y="4091802"/>
            <a:ext cx="2054860" cy="1625600"/>
          </a:xfrm>
          <a:prstGeom prst="curvedLeftArrow">
            <a:avLst>
              <a:gd name="adj1" fmla="val 25000"/>
              <a:gd name="adj2" fmla="val 49233"/>
              <a:gd name="adj3" fmla="val 25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S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060A31-3D59-6549-B786-6FBDA574B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092" y="2390002"/>
            <a:ext cx="598932" cy="58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2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421"/>
    </mc:Choice>
    <mc:Fallback xmlns="">
      <p:transition spd="slow" advTm="3742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95A32-D6ED-5144-896C-6440996A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br>
              <a:rPr lang="sr-Cyrl-RS" sz="3700" dirty="0"/>
            </a:br>
            <a:r>
              <a:rPr lang="sr-Cyrl-RS" sz="3700" b="1" dirty="0" err="1">
                <a:solidFill>
                  <a:srgbClr val="C00000"/>
                </a:solidFill>
              </a:rPr>
              <a:t>Психосоматске</a:t>
            </a:r>
            <a:r>
              <a:rPr lang="sr-Cyrl-RS" sz="3700" b="1" dirty="0">
                <a:solidFill>
                  <a:srgbClr val="C00000"/>
                </a:solidFill>
              </a:rPr>
              <a:t> болести</a:t>
            </a:r>
            <a:endParaRPr lang="en-RS" sz="37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954EEF1-42EF-4F6C-995F-F0FD705ADE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040410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3439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84"/>
    </mc:Choice>
    <mc:Fallback xmlns="">
      <p:transition spd="slow" advTm="3768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BBA6F-2F54-D945-A663-1A0AE704B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>
            <a:normAutofit/>
          </a:bodyPr>
          <a:lstStyle/>
          <a:p>
            <a:r>
              <a:rPr lang="sr-Cyrl-RS" dirty="0"/>
              <a:t>Теорије </a:t>
            </a:r>
            <a:r>
              <a:rPr lang="sr-Cyrl-RS" dirty="0" err="1"/>
              <a:t>психосоматике</a:t>
            </a:r>
            <a:endParaRPr lang="en-R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05580FB-7C0C-4ADE-9F68-F48BC72412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015871"/>
              </p:ext>
            </p:extLst>
          </p:nvPr>
        </p:nvGraphicFramePr>
        <p:xfrm>
          <a:off x="848139" y="1616765"/>
          <a:ext cx="11145077" cy="4982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2144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787"/>
    </mc:Choice>
    <mc:Fallback xmlns="">
      <p:transition spd="slow" advTm="181787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C547E-1679-7149-B4F7-84800C73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dirty="0"/>
            </a:br>
            <a:r>
              <a:rPr lang="sr-Cyrl-RS" dirty="0" err="1"/>
              <a:t>Алекситимија</a:t>
            </a:r>
            <a:r>
              <a:rPr lang="sr-Cyrl-RS" dirty="0"/>
              <a:t> и </a:t>
            </a:r>
            <a:r>
              <a:rPr lang="sr-Cyrl-RS" dirty="0" err="1"/>
              <a:t>ментализација</a:t>
            </a:r>
            <a:endParaRPr lang="en-R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58461D-754E-0A45-ABBD-7C59A27734C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b="1" u="sng" dirty="0" err="1"/>
              <a:t>Алекситимија</a:t>
            </a:r>
            <a:r>
              <a:rPr lang="sr-Cyrl-RS" b="1" u="sng" dirty="0"/>
              <a:t> (</a:t>
            </a:r>
            <a:r>
              <a:rPr lang="sr-Cyrl-RS" b="1" u="sng" dirty="0" err="1"/>
              <a:t>Сифнеос</a:t>
            </a:r>
            <a:r>
              <a:rPr lang="sr-Cyrl-RS" b="1" u="sng" dirty="0"/>
              <a:t> и </a:t>
            </a:r>
            <a:r>
              <a:rPr lang="sr-Cyrl-RS" b="1" u="sng" dirty="0" err="1"/>
              <a:t>Нимаја</a:t>
            </a:r>
            <a:r>
              <a:rPr lang="sr-Cyrl-RS" b="1" u="sng" dirty="0"/>
              <a:t>):</a:t>
            </a:r>
          </a:p>
          <a:p>
            <a:r>
              <a:rPr lang="sr-Cyrl-RS" dirty="0"/>
              <a:t>”без речи за осећања”</a:t>
            </a:r>
            <a:endParaRPr lang="en-R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D2F9BA-12AA-C242-901D-0BAD8824B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25402" y="2285999"/>
            <a:ext cx="5349441" cy="3581401"/>
          </a:xfrm>
        </p:spPr>
        <p:txBody>
          <a:bodyPr/>
          <a:lstStyle/>
          <a:p>
            <a:pPr marL="0" indent="0" algn="ctr">
              <a:buNone/>
            </a:pPr>
            <a:r>
              <a:rPr lang="sr-Cyrl-RS" b="1" u="sng" dirty="0" err="1"/>
              <a:t>Ментализација</a:t>
            </a:r>
            <a:r>
              <a:rPr lang="sr-Cyrl-RS" b="1" u="sng" dirty="0"/>
              <a:t> (</a:t>
            </a:r>
            <a:r>
              <a:rPr lang="sr-Cyrl-RS" b="1" u="sng" dirty="0" err="1"/>
              <a:t>Фонаги</a:t>
            </a:r>
            <a:r>
              <a:rPr lang="sr-Cyrl-RS" b="1" u="sng" dirty="0"/>
              <a:t>):</a:t>
            </a:r>
          </a:p>
          <a:p>
            <a:r>
              <a:rPr lang="sr-Cyrl-RS" dirty="0"/>
              <a:t>”видети себе споља и друге изнутра”</a:t>
            </a:r>
          </a:p>
          <a:p>
            <a:endParaRPr lang="en-RS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3FBE35-B0F4-6F4F-B8A9-7389D39CBB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925" y="3272138"/>
            <a:ext cx="1831340" cy="3289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089779-8DBD-B042-BC8E-26E7F9939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2792" y="3982685"/>
            <a:ext cx="1497330" cy="147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5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959"/>
    </mc:Choice>
    <mc:Fallback xmlns="">
      <p:transition spd="slow" advTm="124959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62DFFC-4DCC-48EE-B781-94D04B95F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883155-4517-6B45-AC03-E28239000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791570"/>
            <a:ext cx="4018839" cy="5262390"/>
          </a:xfrm>
        </p:spPr>
        <p:txBody>
          <a:bodyPr anchor="ctr">
            <a:normAutofit/>
          </a:bodyPr>
          <a:lstStyle/>
          <a:p>
            <a:pPr algn="r"/>
            <a:br>
              <a:rPr lang="sr-Cyrl-RS" sz="4200">
                <a:solidFill>
                  <a:schemeClr val="bg2"/>
                </a:solidFill>
              </a:rPr>
            </a:br>
            <a:r>
              <a:rPr lang="sr-Cyrl-RS" sz="4200">
                <a:solidFill>
                  <a:schemeClr val="bg2"/>
                </a:solidFill>
              </a:rPr>
              <a:t>Етиологија психосоматских болести</a:t>
            </a:r>
            <a:endParaRPr lang="en-RS" sz="4200">
              <a:solidFill>
                <a:schemeClr val="bg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B8B265-E68C-4B64-9238-781F0102C5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CD39F-C821-C74F-9B0B-785D1E721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720" y="791570"/>
            <a:ext cx="4892308" cy="5262390"/>
          </a:xfrm>
        </p:spPr>
        <p:txBody>
          <a:bodyPr anchor="ctr">
            <a:normAutofit/>
          </a:bodyPr>
          <a:lstStyle/>
          <a:p>
            <a:r>
              <a:rPr lang="sr-Cyrl-RS" sz="2800" u="sng" dirty="0" err="1"/>
              <a:t>Мултифакторијелна</a:t>
            </a:r>
            <a:r>
              <a:rPr lang="sr-Cyrl-RS" sz="2800" u="sng" dirty="0"/>
              <a:t>:</a:t>
            </a:r>
          </a:p>
          <a:p>
            <a:pPr marL="0" indent="0">
              <a:buNone/>
            </a:pPr>
            <a:endParaRPr lang="sr-Cyrl-RS" sz="2800" dirty="0"/>
          </a:p>
          <a:p>
            <a:pPr lvl="1"/>
            <a:r>
              <a:rPr lang="sr-Cyrl-RS" sz="2800" i="0" dirty="0"/>
              <a:t>психички фактори,</a:t>
            </a:r>
          </a:p>
          <a:p>
            <a:pPr lvl="1"/>
            <a:r>
              <a:rPr lang="sr-Cyrl-RS" sz="2800" i="0" dirty="0"/>
              <a:t>диспозициони фактори,</a:t>
            </a:r>
          </a:p>
          <a:p>
            <a:pPr lvl="1"/>
            <a:r>
              <a:rPr lang="sr-Cyrl-RS" sz="2800" i="0" dirty="0"/>
              <a:t>генетски фактори,</a:t>
            </a:r>
          </a:p>
          <a:p>
            <a:pPr lvl="1"/>
            <a:r>
              <a:rPr lang="sr-Cyrl-RS" sz="2800" i="0" dirty="0" err="1"/>
              <a:t>средински</a:t>
            </a:r>
            <a:r>
              <a:rPr lang="sr-Cyrl-RS" sz="2800" i="0" dirty="0"/>
              <a:t> фактори. </a:t>
            </a:r>
            <a:endParaRPr lang="en-RS" sz="2800" i="0" dirty="0"/>
          </a:p>
        </p:txBody>
      </p:sp>
    </p:spTree>
    <p:extLst>
      <p:ext uri="{BB962C8B-B14F-4D97-AF65-F5344CB8AC3E}">
        <p14:creationId xmlns:p14="http://schemas.microsoft.com/office/powerpoint/2010/main" val="295158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42"/>
    </mc:Choice>
    <mc:Fallback xmlns="">
      <p:transition spd="slow" advTm="4184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0BC9609-A8AF-411F-A9E0-C3B93C894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59E03F-1723-554D-80B0-5E78BF553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9704"/>
            <a:ext cx="3299579" cy="5577840"/>
          </a:xfrm>
        </p:spPr>
        <p:txBody>
          <a:bodyPr anchor="ctr">
            <a:normAutofit/>
          </a:bodyPr>
          <a:lstStyle/>
          <a:p>
            <a:pPr algn="ctr"/>
            <a:br>
              <a:rPr lang="sr-Cyrl-RS" sz="3700" dirty="0"/>
            </a:br>
            <a:r>
              <a:rPr lang="sr-Cyrl-RS" sz="3700" dirty="0"/>
              <a:t>Најчешћи </a:t>
            </a:r>
            <a:r>
              <a:rPr lang="sr-Cyrl-RS" sz="3700" dirty="0" err="1"/>
              <a:t>психосоматски</a:t>
            </a:r>
            <a:r>
              <a:rPr lang="sr-Cyrl-RS" sz="3700" dirty="0"/>
              <a:t> синдроми:</a:t>
            </a:r>
            <a:endParaRPr lang="en-RS" sz="3700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739BD6D1-3606-4F74-9512-8BB3741823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775689"/>
              </p:ext>
            </p:extLst>
          </p:nvPr>
        </p:nvGraphicFramePr>
        <p:xfrm>
          <a:off x="4901472" y="639705"/>
          <a:ext cx="6506304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732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536"/>
    </mc:Choice>
    <mc:Fallback xmlns="">
      <p:transition spd="slow" advTm="19653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0">
            <a:extLst>
              <a:ext uri="{FF2B5EF4-FFF2-40B4-BE49-F238E27FC236}">
                <a16:creationId xmlns:a16="http://schemas.microsoft.com/office/drawing/2014/main" id="{AA6EC888-B85F-410F-B430-06583E94B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22">
            <a:extLst>
              <a:ext uri="{FF2B5EF4-FFF2-40B4-BE49-F238E27FC236}">
                <a16:creationId xmlns:a16="http://schemas.microsoft.com/office/drawing/2014/main" id="{9485DA84-CB73-4E5E-9864-2460CE2805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7D49185E-361A-421B-8F2D-11C7FFC68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B85BAA-C37F-44B4-B427-B4F10EBB4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-4668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EDC4EE06-D7B4-4FAC-A561-38A1C3802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018D83B-903C-4782-B1BB-A45164A71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26240" y="6494325"/>
            <a:ext cx="365760" cy="365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785589A-A5AC-409A-B2A2-24D871B4C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0867" y="158782"/>
            <a:ext cx="11870265" cy="6537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BB69FC-5AC5-4141-92FE-A7B312620A87}"/>
              </a:ext>
            </a:extLst>
          </p:cNvPr>
          <p:cNvSpPr txBox="1">
            <a:spLocks/>
          </p:cNvSpPr>
          <p:nvPr/>
        </p:nvSpPr>
        <p:spPr>
          <a:xfrm>
            <a:off x="1371211" y="3775202"/>
            <a:ext cx="4448175" cy="2790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00000"/>
              </a:buClr>
              <a:buFont typeface="Franklin Gothic Book" panose="020B0503020102020204" pitchFamily="34" charset="0"/>
              <a:buNone/>
            </a:pPr>
            <a:r>
              <a:rPr lang="sr-Cyrl-RS" sz="2400" b="1" u="sng" dirty="0" err="1"/>
              <a:t>Психосоматски</a:t>
            </a:r>
            <a:r>
              <a:rPr lang="sr-Cyrl-RS" sz="2400" b="1" u="sng" dirty="0"/>
              <a:t>: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sz="2400" dirty="0"/>
              <a:t>означава удео психичких фактора у настанку одређених </a:t>
            </a:r>
            <a:r>
              <a:rPr lang="sr-Cyrl-RS" sz="2400" dirty="0" err="1"/>
              <a:t>соматских</a:t>
            </a:r>
            <a:r>
              <a:rPr lang="sr-Cyrl-RS" sz="2400" dirty="0"/>
              <a:t> обољења</a:t>
            </a: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sr-Cyrl-RS" sz="2600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C45B980-C60E-A24D-89A1-BDA231942C3B}"/>
              </a:ext>
            </a:extLst>
          </p:cNvPr>
          <p:cNvSpPr txBox="1">
            <a:spLocks/>
          </p:cNvSpPr>
          <p:nvPr/>
        </p:nvSpPr>
        <p:spPr>
          <a:xfrm>
            <a:off x="6370195" y="3775202"/>
            <a:ext cx="4448175" cy="22285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00000"/>
              </a:buClr>
              <a:buFont typeface="Franklin Gothic Book" panose="020B0503020102020204" pitchFamily="34" charset="0"/>
              <a:buNone/>
            </a:pPr>
            <a:r>
              <a:rPr lang="sr-Cyrl-RS" sz="2600" b="1" u="sng" dirty="0" err="1"/>
              <a:t>Соматопсихички</a:t>
            </a:r>
            <a:r>
              <a:rPr lang="sr-Cyrl-RS" sz="2600" b="1" u="sng" dirty="0"/>
              <a:t>: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sr-Cyrl-RS" sz="2600" dirty="0"/>
              <a:t>означава појаву психопатолошких феномена који прате одређена </a:t>
            </a:r>
            <a:r>
              <a:rPr lang="sr-Cyrl-RS" sz="2600" dirty="0" err="1"/>
              <a:t>соматска</a:t>
            </a:r>
            <a:r>
              <a:rPr lang="sr-Cyrl-RS" sz="2600" dirty="0"/>
              <a:t> обољења</a:t>
            </a:r>
            <a:endParaRPr lang="en-RS" sz="26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716106F-76E3-9A4A-AABF-9AF770C47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927" y="1859535"/>
            <a:ext cx="798576" cy="7863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85087F8-19E5-7D43-A6F4-DA104E937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848" y="1841374"/>
            <a:ext cx="798576" cy="7863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D6D6518-D3CB-F141-921A-176C5298F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0359" y="485902"/>
            <a:ext cx="1831340" cy="3289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775BB70-D61D-3244-B697-C318483941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0301" y="485902"/>
            <a:ext cx="1831340" cy="3289300"/>
          </a:xfrm>
          <a:prstGeom prst="rect">
            <a:avLst/>
          </a:prstGeom>
        </p:spPr>
      </p:pic>
      <p:sp>
        <p:nvSpPr>
          <p:cNvPr id="21" name="Right Arrow 20">
            <a:extLst>
              <a:ext uri="{FF2B5EF4-FFF2-40B4-BE49-F238E27FC236}">
                <a16:creationId xmlns:a16="http://schemas.microsoft.com/office/drawing/2014/main" id="{9904D104-28D8-9B4F-BFD9-E017DC1651D8}"/>
              </a:ext>
            </a:extLst>
          </p:cNvPr>
          <p:cNvSpPr/>
          <p:nvPr/>
        </p:nvSpPr>
        <p:spPr>
          <a:xfrm>
            <a:off x="2034145" y="1920622"/>
            <a:ext cx="670572" cy="66420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S" dirty="0"/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92F22DB0-213E-6541-BDA2-E251EAF4CB0F}"/>
              </a:ext>
            </a:extLst>
          </p:cNvPr>
          <p:cNvSpPr/>
          <p:nvPr/>
        </p:nvSpPr>
        <p:spPr>
          <a:xfrm>
            <a:off x="9416716" y="1895222"/>
            <a:ext cx="670572" cy="66420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S"/>
          </a:p>
        </p:txBody>
      </p:sp>
    </p:spTree>
    <p:extLst>
      <p:ext uri="{BB962C8B-B14F-4D97-AF65-F5344CB8AC3E}">
        <p14:creationId xmlns:p14="http://schemas.microsoft.com/office/powerpoint/2010/main" val="120774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25"/>
    </mc:Choice>
    <mc:Fallback xmlns="">
      <p:transition spd="slow" advTm="2762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62DFFC-4DCC-48EE-B781-94D04B95F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8C4BA6-A117-214E-91D5-5C80EC135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791570"/>
            <a:ext cx="4018839" cy="5262390"/>
          </a:xfrm>
        </p:spPr>
        <p:txBody>
          <a:bodyPr anchor="ctr">
            <a:normAutofit/>
          </a:bodyPr>
          <a:lstStyle/>
          <a:p>
            <a:pPr algn="r"/>
            <a:r>
              <a:rPr lang="sr-Cyrl-RS" sz="3800">
                <a:solidFill>
                  <a:schemeClr val="bg2"/>
                </a:solidFill>
              </a:rPr>
              <a:t>Разумевање соматопсихичких поремећаја</a:t>
            </a:r>
            <a:endParaRPr lang="en-RS" sz="3800">
              <a:solidFill>
                <a:schemeClr val="bg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B8B265-E68C-4B64-9238-781F0102C5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A534F-ADEA-9F4C-8D1B-472CC1C45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720" y="791570"/>
            <a:ext cx="4892308" cy="5262390"/>
          </a:xfr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r>
              <a:rPr lang="sr-Cyrl-RS" sz="2800" b="1" u="sng" dirty="0" err="1"/>
              <a:t>Соматска</a:t>
            </a:r>
            <a:r>
              <a:rPr lang="sr-Cyrl-RS" sz="2800" b="1" u="sng" dirty="0"/>
              <a:t> болест</a:t>
            </a:r>
            <a:r>
              <a:rPr lang="sr-Cyrl-RS" sz="1800" b="1" u="sng" dirty="0"/>
              <a:t>:</a:t>
            </a:r>
            <a:endParaRPr lang="en-US" sz="1800" b="1" u="sng" dirty="0"/>
          </a:p>
          <a:p>
            <a:pPr marL="0" indent="0">
              <a:buNone/>
            </a:pPr>
            <a:endParaRPr lang="sr-Cyrl-RS" sz="1800" b="1" u="sng" dirty="0"/>
          </a:p>
          <a:p>
            <a:r>
              <a:rPr lang="sr-Cyrl-RS" sz="2400" dirty="0"/>
              <a:t>утиче на слабљење болесникових потреба да задовољи своје личне </a:t>
            </a:r>
            <a:r>
              <a:rPr lang="sr-Cyrl-RS" sz="2400" b="1" dirty="0">
                <a:solidFill>
                  <a:schemeClr val="accent2"/>
                </a:solidFill>
              </a:rPr>
              <a:t>потребе</a:t>
            </a:r>
            <a:r>
              <a:rPr lang="sr-Cyrl-RS" sz="2400" dirty="0"/>
              <a:t> и циљеве, утиче на нарцистичке повреде,</a:t>
            </a:r>
          </a:p>
          <a:p>
            <a:r>
              <a:rPr lang="sr-Cyrl-RS" sz="2400" dirty="0"/>
              <a:t>погоршава неразрешене </a:t>
            </a:r>
            <a:r>
              <a:rPr lang="sr-Cyrl-RS" sz="2400" dirty="0" err="1"/>
              <a:t>интрапсихичке</a:t>
            </a:r>
            <a:r>
              <a:rPr lang="sr-Cyrl-RS" sz="2400" dirty="0"/>
              <a:t> </a:t>
            </a:r>
            <a:r>
              <a:rPr lang="sr-Cyrl-RS" sz="2400" b="1" dirty="0">
                <a:solidFill>
                  <a:schemeClr val="accent2"/>
                </a:solidFill>
              </a:rPr>
              <a:t>конфликте</a:t>
            </a:r>
            <a:r>
              <a:rPr lang="sr-Cyrl-RS" sz="2400" dirty="0"/>
              <a:t>,</a:t>
            </a:r>
          </a:p>
          <a:p>
            <a:r>
              <a:rPr lang="sr-Cyrl-RS" sz="2400" dirty="0"/>
              <a:t>нарушава његов </a:t>
            </a:r>
            <a:r>
              <a:rPr lang="sr-Cyrl-RS" sz="2400" b="1" dirty="0">
                <a:solidFill>
                  <a:schemeClr val="accent2"/>
                </a:solidFill>
              </a:rPr>
              <a:t>социјални статус</a:t>
            </a:r>
            <a:r>
              <a:rPr lang="sr-Cyrl-RS" sz="2400" dirty="0"/>
              <a:t>, односно социјални идентитет,</a:t>
            </a:r>
          </a:p>
          <a:p>
            <a:r>
              <a:rPr lang="sr-Cyrl-RS" sz="2400" dirty="0"/>
              <a:t>доводи до промене унутрашњих и спољашњих </a:t>
            </a:r>
            <a:r>
              <a:rPr lang="sr-Cyrl-RS" sz="2400" b="1" dirty="0">
                <a:solidFill>
                  <a:schemeClr val="accent2"/>
                </a:solidFill>
              </a:rPr>
              <a:t>чулних подстицаја </a:t>
            </a:r>
            <a:r>
              <a:rPr lang="sr-Cyrl-RS" sz="2400" dirty="0"/>
              <a:t>(мења се апетит, сексуално-нагонска активност, праг бола, будност…),</a:t>
            </a:r>
          </a:p>
          <a:p>
            <a:r>
              <a:rPr lang="sr-Cyrl-RS" sz="2400" dirty="0"/>
              <a:t>доводи до измењене слике тела (”</a:t>
            </a:r>
            <a:r>
              <a:rPr lang="sr-Cyrl-RS" sz="2400" b="1" dirty="0">
                <a:solidFill>
                  <a:schemeClr val="accent2"/>
                </a:solidFill>
              </a:rPr>
              <a:t>телесна схема</a:t>
            </a:r>
            <a:r>
              <a:rPr lang="sr-Cyrl-RS" sz="2400" dirty="0"/>
              <a:t>”)…</a:t>
            </a:r>
          </a:p>
        </p:txBody>
      </p:sp>
    </p:spTree>
    <p:extLst>
      <p:ext uri="{BB962C8B-B14F-4D97-AF65-F5344CB8AC3E}">
        <p14:creationId xmlns:p14="http://schemas.microsoft.com/office/powerpoint/2010/main" val="38187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414"/>
    </mc:Choice>
    <mc:Fallback xmlns="">
      <p:transition spd="slow" advTm="53414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3.1|33.4|3.2|19.2|1.7|45.1|18.8"/>
</p:tagLst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{652AD9C3-F65B-F344-AC68-860AAFA18C00}tf10001072</Template>
  <TotalTime>2743</TotalTime>
  <Words>1541</Words>
  <Application>Microsoft Office PowerPoint</Application>
  <PresentationFormat>Widescreen</PresentationFormat>
  <Paragraphs>221</Paragraphs>
  <Slides>29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Calibri</vt:lpstr>
      <vt:lpstr>Franklin Gothic Book</vt:lpstr>
      <vt:lpstr>Wingdings</vt:lpstr>
      <vt:lpstr>Wingdings 2</vt:lpstr>
      <vt:lpstr>Crop</vt:lpstr>
      <vt:lpstr>консултативна психијатрија</vt:lpstr>
      <vt:lpstr>”И НА ПУТУ НИЗ СВЕТИЊУ СЕ ДИСАЛО УБРЗАНО И СНАЖНО,  ОВОГА ПУТА ЗБОГ БРЗИНЕ И ЛЕПОТЕ ПРИЗОРА КОЈИ ПРОМИЧУ И ИСПУЊАВАЈУ  СВАКИ ПЛУЋНИ МЕХУРИЋ,  ПРОСТОР ГДЕ СЕ НЕГДЕ ПРИКРИВА И ПРОШИРУЈЕ ДУША.“</vt:lpstr>
      <vt:lpstr> Психосоматске болести</vt:lpstr>
      <vt:lpstr>Теорије психосоматике</vt:lpstr>
      <vt:lpstr> Алекситимија и ментализација</vt:lpstr>
      <vt:lpstr> Етиологија психосоматских болести</vt:lpstr>
      <vt:lpstr> Најчешћи психосоматски синдроми:</vt:lpstr>
      <vt:lpstr>PowerPoint Presentation</vt:lpstr>
      <vt:lpstr>Разумевање соматопсихичких поремећаја</vt:lpstr>
      <vt:lpstr>Појам лиаизон (консултативне) психијатрије</vt:lpstr>
      <vt:lpstr>Телесно обољење и његово лечење  као непосредни узрочници  психијатријских симптома  </vt:lpstr>
      <vt:lpstr>Помоћ у прилагођавању телесном обољењу  </vt:lpstr>
      <vt:lpstr> Однос болесника према болести </vt:lpstr>
      <vt:lpstr>Реакције болесника на  соматску болест</vt:lpstr>
      <vt:lpstr>Приступ лекара соматске медицине лечењу ”целог” пацијента</vt:lpstr>
      <vt:lpstr>Утицај болести на породицу болесника</vt:lpstr>
      <vt:lpstr> Улога психијатра консултанта</vt:lpstr>
      <vt:lpstr>Соматопсихички проблеми у појединим гранама медицине</vt:lpstr>
      <vt:lpstr>Психијатријске последице карцинома</vt:lpstr>
      <vt:lpstr>Хируршко лечење и ментални аспекти функционисања особе</vt:lpstr>
      <vt:lpstr>Закон о правима пацијената (“Сл. гласник РС", бр. 45/2013 и 25/2019 – др. закон) </vt:lpstr>
      <vt:lpstr>Психијатријски аспекти породиљства и гинекологије</vt:lpstr>
      <vt:lpstr>Психијатријски аспекти породиљства и гинекологије - саветовање и лечење у трудноћи</vt:lpstr>
      <vt:lpstr>Губитак фетуса, мртворођеност и послепорођајни ментални поремећаји </vt:lpstr>
      <vt:lpstr>Ментални поремећаји и поремећаји понашања удружени са бабињама - Међународна класификација болести и придружених стања, 10. ревизија (МКБ-10)</vt:lpstr>
      <vt:lpstr>Ментални поремећаји и поремећаји понашања удружени са бабињама - Међународна класификација болести и придружених стања, 10. ревизија (МКБ-10)</vt:lpstr>
      <vt:lpstr>Помоћ психијатра рођацима и неговатељима</vt:lpstr>
      <vt:lpstr> Будуће дилеме</vt:lpstr>
      <vt:lpstr>… да лекар увек има увек на уму: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консултативна психијатрија</dc:title>
  <dc:creator>Milica Borovcanin</dc:creator>
  <cp:lastModifiedBy>Nemanja Muric</cp:lastModifiedBy>
  <cp:revision>48</cp:revision>
  <dcterms:created xsi:type="dcterms:W3CDTF">2022-01-29T12:32:58Z</dcterms:created>
  <dcterms:modified xsi:type="dcterms:W3CDTF">2022-02-15T18:31:28Z</dcterms:modified>
</cp:coreProperties>
</file>